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3" r:id="rId2"/>
    <p:sldMasterId id="2147483685" r:id="rId3"/>
    <p:sldMasterId id="2147483697" r:id="rId4"/>
    <p:sldMasterId id="2147483709" r:id="rId5"/>
    <p:sldMasterId id="2147483721" r:id="rId6"/>
    <p:sldMasterId id="2147483733" r:id="rId7"/>
  </p:sldMasterIdLst>
  <p:notesMasterIdLst>
    <p:notesMasterId r:id="rId43"/>
  </p:notesMasterIdLst>
  <p:sldIdLst>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3004800" cy="9753600"/>
  <p:notesSz cx="6858000" cy="9144000"/>
  <p:defaultTextStyle>
    <a:lvl1pPr algn="ctr" defTabSz="583842">
      <a:defRPr sz="3600">
        <a:solidFill>
          <a:srgbClr val="FFFFFF"/>
        </a:solidFill>
        <a:latin typeface="+mn-lt"/>
        <a:ea typeface="+mn-ea"/>
        <a:cs typeface="+mn-cs"/>
        <a:sym typeface="Helvetica Light"/>
      </a:defRPr>
    </a:lvl1pPr>
    <a:lvl2pPr indent="228461" algn="ctr" defTabSz="583842">
      <a:defRPr sz="3600">
        <a:solidFill>
          <a:srgbClr val="FFFFFF"/>
        </a:solidFill>
        <a:latin typeface="+mn-lt"/>
        <a:ea typeface="+mn-ea"/>
        <a:cs typeface="+mn-cs"/>
        <a:sym typeface="Helvetica Light"/>
      </a:defRPr>
    </a:lvl2pPr>
    <a:lvl3pPr indent="456917" algn="ctr" defTabSz="583842">
      <a:defRPr sz="3600">
        <a:solidFill>
          <a:srgbClr val="FFFFFF"/>
        </a:solidFill>
        <a:latin typeface="+mn-lt"/>
        <a:ea typeface="+mn-ea"/>
        <a:cs typeface="+mn-cs"/>
        <a:sym typeface="Helvetica Light"/>
      </a:defRPr>
    </a:lvl3pPr>
    <a:lvl4pPr indent="685377" algn="ctr" defTabSz="583842">
      <a:defRPr sz="3600">
        <a:solidFill>
          <a:srgbClr val="FFFFFF"/>
        </a:solidFill>
        <a:latin typeface="+mn-lt"/>
        <a:ea typeface="+mn-ea"/>
        <a:cs typeface="+mn-cs"/>
        <a:sym typeface="Helvetica Light"/>
      </a:defRPr>
    </a:lvl4pPr>
    <a:lvl5pPr indent="913837" algn="ctr" defTabSz="583842">
      <a:defRPr sz="3600">
        <a:solidFill>
          <a:srgbClr val="FFFFFF"/>
        </a:solidFill>
        <a:latin typeface="+mn-lt"/>
        <a:ea typeface="+mn-ea"/>
        <a:cs typeface="+mn-cs"/>
        <a:sym typeface="Helvetica Light"/>
      </a:defRPr>
    </a:lvl5pPr>
    <a:lvl6pPr indent="1142300" algn="ctr" defTabSz="583842">
      <a:defRPr sz="3600">
        <a:solidFill>
          <a:srgbClr val="FFFFFF"/>
        </a:solidFill>
        <a:latin typeface="+mn-lt"/>
        <a:ea typeface="+mn-ea"/>
        <a:cs typeface="+mn-cs"/>
        <a:sym typeface="Helvetica Light"/>
      </a:defRPr>
    </a:lvl6pPr>
    <a:lvl7pPr indent="1370753" algn="ctr" defTabSz="583842">
      <a:defRPr sz="3600">
        <a:solidFill>
          <a:srgbClr val="FFFFFF"/>
        </a:solidFill>
        <a:latin typeface="+mn-lt"/>
        <a:ea typeface="+mn-ea"/>
        <a:cs typeface="+mn-cs"/>
        <a:sym typeface="Helvetica Light"/>
      </a:defRPr>
    </a:lvl7pPr>
    <a:lvl8pPr indent="1599217" algn="ctr" defTabSz="583842">
      <a:defRPr sz="3600">
        <a:solidFill>
          <a:srgbClr val="FFFFFF"/>
        </a:solidFill>
        <a:latin typeface="+mn-lt"/>
        <a:ea typeface="+mn-ea"/>
        <a:cs typeface="+mn-cs"/>
        <a:sym typeface="Helvetica Light"/>
      </a:defRPr>
    </a:lvl8pPr>
    <a:lvl9pPr indent="1827676" algn="ctr" defTabSz="583842">
      <a:defRPr sz="36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96"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951465796"/>
      </p:ext>
    </p:extLst>
  </p:cSld>
  <p:clrMap bg1="lt1" tx1="dk1" bg2="lt2" tx2="dk2" accent1="accent1" accent2="accent2" accent3="accent3" accent4="accent4" accent5="accent5" accent6="accent6" hlink="hlink" folHlink="folHlink"/>
  <p:notesStyle>
    <a:lvl1pPr defTabSz="456917">
      <a:lnSpc>
        <a:spcPct val="117999"/>
      </a:lnSpc>
      <a:defRPr sz="2100">
        <a:latin typeface="Helvetica Neue"/>
        <a:ea typeface="Helvetica Neue"/>
        <a:cs typeface="Helvetica Neue"/>
        <a:sym typeface="Helvetica Neue"/>
      </a:defRPr>
    </a:lvl1pPr>
    <a:lvl2pPr indent="228461" defTabSz="456917">
      <a:lnSpc>
        <a:spcPct val="117999"/>
      </a:lnSpc>
      <a:defRPr sz="2100">
        <a:latin typeface="Helvetica Neue"/>
        <a:ea typeface="Helvetica Neue"/>
        <a:cs typeface="Helvetica Neue"/>
        <a:sym typeface="Helvetica Neue"/>
      </a:defRPr>
    </a:lvl2pPr>
    <a:lvl3pPr indent="456917" defTabSz="456917">
      <a:lnSpc>
        <a:spcPct val="117999"/>
      </a:lnSpc>
      <a:defRPr sz="2100">
        <a:latin typeface="Helvetica Neue"/>
        <a:ea typeface="Helvetica Neue"/>
        <a:cs typeface="Helvetica Neue"/>
        <a:sym typeface="Helvetica Neue"/>
      </a:defRPr>
    </a:lvl3pPr>
    <a:lvl4pPr indent="685377" defTabSz="456917">
      <a:lnSpc>
        <a:spcPct val="117999"/>
      </a:lnSpc>
      <a:defRPr sz="2100">
        <a:latin typeface="Helvetica Neue"/>
        <a:ea typeface="Helvetica Neue"/>
        <a:cs typeface="Helvetica Neue"/>
        <a:sym typeface="Helvetica Neue"/>
      </a:defRPr>
    </a:lvl4pPr>
    <a:lvl5pPr indent="913837" defTabSz="456917">
      <a:lnSpc>
        <a:spcPct val="117999"/>
      </a:lnSpc>
      <a:defRPr sz="2100">
        <a:latin typeface="Helvetica Neue"/>
        <a:ea typeface="Helvetica Neue"/>
        <a:cs typeface="Helvetica Neue"/>
        <a:sym typeface="Helvetica Neue"/>
      </a:defRPr>
    </a:lvl5pPr>
    <a:lvl6pPr indent="1142300" defTabSz="456917">
      <a:lnSpc>
        <a:spcPct val="117999"/>
      </a:lnSpc>
      <a:defRPr sz="2100">
        <a:latin typeface="Helvetica Neue"/>
        <a:ea typeface="Helvetica Neue"/>
        <a:cs typeface="Helvetica Neue"/>
        <a:sym typeface="Helvetica Neue"/>
      </a:defRPr>
    </a:lvl6pPr>
    <a:lvl7pPr indent="1370753" defTabSz="456917">
      <a:lnSpc>
        <a:spcPct val="117999"/>
      </a:lnSpc>
      <a:defRPr sz="2100">
        <a:latin typeface="Helvetica Neue"/>
        <a:ea typeface="Helvetica Neue"/>
        <a:cs typeface="Helvetica Neue"/>
        <a:sym typeface="Helvetica Neue"/>
      </a:defRPr>
    </a:lvl7pPr>
    <a:lvl8pPr indent="1599217" defTabSz="456917">
      <a:lnSpc>
        <a:spcPct val="117999"/>
      </a:lnSpc>
      <a:defRPr sz="2100">
        <a:latin typeface="Helvetica Neue"/>
        <a:ea typeface="Helvetica Neue"/>
        <a:cs typeface="Helvetica Neue"/>
        <a:sym typeface="Helvetica Neue"/>
      </a:defRPr>
    </a:lvl8pPr>
    <a:lvl9pPr indent="1827676" defTabSz="456917">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956B3604-7D21-400F-8C34-3B959FF88473}" type="slidenum">
              <a:rPr lang="zh-CN" altLang="en-US" smtClean="0">
                <a:solidFill>
                  <a:prstClr val="black"/>
                </a:solidFill>
                <a:latin typeface="Calibri"/>
                <a:ea typeface="宋体"/>
              </a:rPr>
              <a:pPr/>
              <a:t>19</a:t>
            </a:fld>
            <a:endParaRPr lang="zh-CN" altLang="en-US">
              <a:solidFill>
                <a:prstClr val="black"/>
              </a:solidFill>
              <a:latin typeface="Calibri"/>
              <a:ea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5AD7AC0-0C53-4418-85A8-8E0154C5DC22}"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291107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lvl1pPr>
            <a:lvl2pPr marL="649827" indent="0" algn="ctr">
              <a:buNone/>
              <a:defRPr/>
            </a:lvl2pPr>
            <a:lvl3pPr marL="1299658" indent="0" algn="ctr">
              <a:buNone/>
              <a:defRPr/>
            </a:lvl3pPr>
            <a:lvl4pPr marL="1949495" indent="0" algn="ctr">
              <a:buNone/>
              <a:defRPr/>
            </a:lvl4pPr>
            <a:lvl5pPr marL="2599324" indent="0" algn="ctr">
              <a:buNone/>
              <a:defRPr/>
            </a:lvl5pPr>
            <a:lvl6pPr marL="3249152" indent="0" algn="ctr">
              <a:buNone/>
              <a:defRPr/>
            </a:lvl6pPr>
            <a:lvl7pPr marL="3898987" indent="0" algn="ctr">
              <a:buNone/>
              <a:defRPr/>
            </a:lvl7pPr>
            <a:lvl8pPr marL="4548810" indent="0" algn="ctr">
              <a:buNone/>
              <a:defRPr/>
            </a:lvl8pPr>
            <a:lvl9pPr marL="519864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4467B8-0F70-438E-A9A3-30C3B1A6A90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3964396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750D4B-7BF4-4872-AD26-FB7A0E65515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814874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14"/>
            <a:ext cx="292608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0614"/>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C8A230-8440-42AA-B6A8-B818F329BA2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9381205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49827" indent="0" algn="ctr">
              <a:buNone/>
              <a:defRPr>
                <a:solidFill>
                  <a:schemeClr val="tx1">
                    <a:tint val="75000"/>
                  </a:schemeClr>
                </a:solidFill>
              </a:defRPr>
            </a:lvl2pPr>
            <a:lvl3pPr marL="1299658" indent="0" algn="ctr">
              <a:buNone/>
              <a:defRPr>
                <a:solidFill>
                  <a:schemeClr val="tx1">
                    <a:tint val="75000"/>
                  </a:schemeClr>
                </a:solidFill>
              </a:defRPr>
            </a:lvl3pPr>
            <a:lvl4pPr marL="1949495" indent="0" algn="ctr">
              <a:buNone/>
              <a:defRPr>
                <a:solidFill>
                  <a:schemeClr val="tx1">
                    <a:tint val="75000"/>
                  </a:schemeClr>
                </a:solidFill>
              </a:defRPr>
            </a:lvl4pPr>
            <a:lvl5pPr marL="2599324" indent="0" algn="ctr">
              <a:buNone/>
              <a:defRPr>
                <a:solidFill>
                  <a:schemeClr val="tx1">
                    <a:tint val="75000"/>
                  </a:schemeClr>
                </a:solidFill>
              </a:defRPr>
            </a:lvl5pPr>
            <a:lvl6pPr marL="3249152" indent="0" algn="ctr">
              <a:buNone/>
              <a:defRPr>
                <a:solidFill>
                  <a:schemeClr val="tx1">
                    <a:tint val="75000"/>
                  </a:schemeClr>
                </a:solidFill>
              </a:defRPr>
            </a:lvl6pPr>
            <a:lvl7pPr marL="3898987" indent="0" algn="ctr">
              <a:buNone/>
              <a:defRPr>
                <a:solidFill>
                  <a:schemeClr val="tx1">
                    <a:tint val="75000"/>
                  </a:schemeClr>
                </a:solidFill>
              </a:defRPr>
            </a:lvl7pPr>
            <a:lvl8pPr marL="4548810" indent="0" algn="ctr">
              <a:buNone/>
              <a:defRPr>
                <a:solidFill>
                  <a:schemeClr val="tx1">
                    <a:tint val="75000"/>
                  </a:schemeClr>
                </a:solidFill>
              </a:defRPr>
            </a:lvl8pPr>
            <a:lvl9pPr marL="51986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943273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785523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9"/>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10"/>
            <a:ext cx="11054080" cy="2133599"/>
          </a:xfrm>
        </p:spPr>
        <p:txBody>
          <a:bodyPr anchor="b"/>
          <a:lstStyle>
            <a:lvl1pPr marL="0" indent="0">
              <a:buNone/>
              <a:defRPr sz="2800">
                <a:solidFill>
                  <a:schemeClr val="tx1">
                    <a:tint val="75000"/>
                  </a:schemeClr>
                </a:solidFill>
              </a:defRPr>
            </a:lvl1pPr>
            <a:lvl2pPr marL="649827" indent="0">
              <a:buNone/>
              <a:defRPr sz="2600">
                <a:solidFill>
                  <a:schemeClr val="tx1">
                    <a:tint val="75000"/>
                  </a:schemeClr>
                </a:solidFill>
              </a:defRPr>
            </a:lvl2pPr>
            <a:lvl3pPr marL="1299658" indent="0">
              <a:buNone/>
              <a:defRPr sz="2300">
                <a:solidFill>
                  <a:schemeClr val="tx1">
                    <a:tint val="75000"/>
                  </a:schemeClr>
                </a:solidFill>
              </a:defRPr>
            </a:lvl3pPr>
            <a:lvl4pPr marL="1949495" indent="0">
              <a:buNone/>
              <a:defRPr sz="2000">
                <a:solidFill>
                  <a:schemeClr val="tx1">
                    <a:tint val="75000"/>
                  </a:schemeClr>
                </a:solidFill>
              </a:defRPr>
            </a:lvl4pPr>
            <a:lvl5pPr marL="2599324" indent="0">
              <a:buNone/>
              <a:defRPr sz="2000">
                <a:solidFill>
                  <a:schemeClr val="tx1">
                    <a:tint val="75000"/>
                  </a:schemeClr>
                </a:solidFill>
              </a:defRPr>
            </a:lvl5pPr>
            <a:lvl6pPr marL="3249152" indent="0">
              <a:buNone/>
              <a:defRPr sz="2000">
                <a:solidFill>
                  <a:schemeClr val="tx1">
                    <a:tint val="75000"/>
                  </a:schemeClr>
                </a:solidFill>
              </a:defRPr>
            </a:lvl6pPr>
            <a:lvl7pPr marL="3898987" indent="0">
              <a:buNone/>
              <a:defRPr sz="2000">
                <a:solidFill>
                  <a:schemeClr val="tx1">
                    <a:tint val="75000"/>
                  </a:schemeClr>
                </a:solidFill>
              </a:defRPr>
            </a:lvl7pPr>
            <a:lvl8pPr marL="4548810" indent="0">
              <a:buNone/>
              <a:defRPr sz="2000">
                <a:solidFill>
                  <a:schemeClr val="tx1">
                    <a:tint val="75000"/>
                  </a:schemeClr>
                </a:solidFill>
              </a:defRPr>
            </a:lvl8pPr>
            <a:lvl9pPr marL="5198647"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30227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58"/>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58"/>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385523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827" indent="0">
              <a:buNone/>
              <a:defRPr sz="2800" b="1"/>
            </a:lvl2pPr>
            <a:lvl3pPr marL="1299658" indent="0">
              <a:buNone/>
              <a:defRPr sz="2600" b="1"/>
            </a:lvl3pPr>
            <a:lvl4pPr marL="1949495" indent="0">
              <a:buNone/>
              <a:defRPr sz="2300" b="1"/>
            </a:lvl4pPr>
            <a:lvl5pPr marL="2599324" indent="0">
              <a:buNone/>
              <a:defRPr sz="2300" b="1"/>
            </a:lvl5pPr>
            <a:lvl6pPr marL="3249152" indent="0">
              <a:buNone/>
              <a:defRPr sz="2300" b="1"/>
            </a:lvl6pPr>
            <a:lvl7pPr marL="3898987" indent="0">
              <a:buNone/>
              <a:defRPr sz="2300" b="1"/>
            </a:lvl7pPr>
            <a:lvl8pPr marL="4548810" indent="0">
              <a:buNone/>
              <a:defRPr sz="2300" b="1"/>
            </a:lvl8pPr>
            <a:lvl9pPr marL="5198647"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827" indent="0">
              <a:buNone/>
              <a:defRPr sz="2800" b="1"/>
            </a:lvl2pPr>
            <a:lvl3pPr marL="1299658" indent="0">
              <a:buNone/>
              <a:defRPr sz="2600" b="1"/>
            </a:lvl3pPr>
            <a:lvl4pPr marL="1949495" indent="0">
              <a:buNone/>
              <a:defRPr sz="2300" b="1"/>
            </a:lvl4pPr>
            <a:lvl5pPr marL="2599324" indent="0">
              <a:buNone/>
              <a:defRPr sz="2300" b="1"/>
            </a:lvl5pPr>
            <a:lvl6pPr marL="3249152" indent="0">
              <a:buNone/>
              <a:defRPr sz="2300" b="1"/>
            </a:lvl6pPr>
            <a:lvl7pPr marL="3898987" indent="0">
              <a:buNone/>
              <a:defRPr sz="2300" b="1"/>
            </a:lvl7pPr>
            <a:lvl8pPr marL="4548810" indent="0">
              <a:buNone/>
              <a:defRPr sz="2300" b="1"/>
            </a:lvl8pPr>
            <a:lvl9pPr marL="5198647"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704462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413515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58630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56"/>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827" indent="0">
              <a:buNone/>
              <a:defRPr sz="1700"/>
            </a:lvl2pPr>
            <a:lvl3pPr marL="1299658" indent="0">
              <a:buNone/>
              <a:defRPr sz="1400"/>
            </a:lvl3pPr>
            <a:lvl4pPr marL="1949495" indent="0">
              <a:buNone/>
              <a:defRPr sz="1300"/>
            </a:lvl4pPr>
            <a:lvl5pPr marL="2599324" indent="0">
              <a:buNone/>
              <a:defRPr sz="1300"/>
            </a:lvl5pPr>
            <a:lvl6pPr marL="3249152" indent="0">
              <a:buNone/>
              <a:defRPr sz="1300"/>
            </a:lvl6pPr>
            <a:lvl7pPr marL="3898987" indent="0">
              <a:buNone/>
              <a:defRPr sz="1300"/>
            </a:lvl7pPr>
            <a:lvl8pPr marL="4548810" indent="0">
              <a:buNone/>
              <a:defRPr sz="1300"/>
            </a:lvl8pPr>
            <a:lvl9pPr marL="5198647"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714923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B0D9D6-0B93-4B21-A1B4-896D5A80109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0268923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827" indent="0">
              <a:buNone/>
              <a:defRPr sz="4000"/>
            </a:lvl2pPr>
            <a:lvl3pPr marL="1299658" indent="0">
              <a:buNone/>
              <a:defRPr sz="3400"/>
            </a:lvl3pPr>
            <a:lvl4pPr marL="1949495" indent="0">
              <a:buNone/>
              <a:defRPr sz="2800"/>
            </a:lvl4pPr>
            <a:lvl5pPr marL="2599324" indent="0">
              <a:buNone/>
              <a:defRPr sz="2800"/>
            </a:lvl5pPr>
            <a:lvl6pPr marL="3249152" indent="0">
              <a:buNone/>
              <a:defRPr sz="2800"/>
            </a:lvl6pPr>
            <a:lvl7pPr marL="3898987" indent="0">
              <a:buNone/>
              <a:defRPr sz="2800"/>
            </a:lvl7pPr>
            <a:lvl8pPr marL="4548810" indent="0">
              <a:buNone/>
              <a:defRPr sz="2800"/>
            </a:lvl8pPr>
            <a:lvl9pPr marL="5198647" indent="0">
              <a:buNone/>
              <a:defRPr sz="2800"/>
            </a:lvl9pPr>
          </a:lstStyle>
          <a:p>
            <a:endParaRPr lang="en-US"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827" indent="0">
              <a:buNone/>
              <a:defRPr sz="1700"/>
            </a:lvl2pPr>
            <a:lvl3pPr marL="1299658" indent="0">
              <a:buNone/>
              <a:defRPr sz="1400"/>
            </a:lvl3pPr>
            <a:lvl4pPr marL="1949495" indent="0">
              <a:buNone/>
              <a:defRPr sz="1300"/>
            </a:lvl4pPr>
            <a:lvl5pPr marL="2599324" indent="0">
              <a:buNone/>
              <a:defRPr sz="1300"/>
            </a:lvl5pPr>
            <a:lvl6pPr marL="3249152" indent="0">
              <a:buNone/>
              <a:defRPr sz="1300"/>
            </a:lvl6pPr>
            <a:lvl7pPr marL="3898987" indent="0">
              <a:buNone/>
              <a:defRPr sz="1300"/>
            </a:lvl7pPr>
            <a:lvl8pPr marL="4548810" indent="0">
              <a:buNone/>
              <a:defRPr sz="1300"/>
            </a:lvl8pPr>
            <a:lvl9pPr marL="5198647"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824008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281175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14"/>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14"/>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19B64-B6C1-4F39-8C5B-799DA5A1E422}"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DC4F2E-BA37-4B0A-88D1-B97773916F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342918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49860" indent="0" algn="ctr">
              <a:buNone/>
              <a:defRPr>
                <a:solidFill>
                  <a:schemeClr val="tx1">
                    <a:tint val="75000"/>
                  </a:schemeClr>
                </a:solidFill>
              </a:defRPr>
            </a:lvl2pPr>
            <a:lvl3pPr marL="1299724" indent="0" algn="ctr">
              <a:buNone/>
              <a:defRPr>
                <a:solidFill>
                  <a:schemeClr val="tx1">
                    <a:tint val="75000"/>
                  </a:schemeClr>
                </a:solidFill>
              </a:defRPr>
            </a:lvl3pPr>
            <a:lvl4pPr marL="1949594" indent="0" algn="ctr">
              <a:buNone/>
              <a:defRPr>
                <a:solidFill>
                  <a:schemeClr val="tx1">
                    <a:tint val="75000"/>
                  </a:schemeClr>
                </a:solidFill>
              </a:defRPr>
            </a:lvl4pPr>
            <a:lvl5pPr marL="2599457" indent="0" algn="ctr">
              <a:buNone/>
              <a:defRPr>
                <a:solidFill>
                  <a:schemeClr val="tx1">
                    <a:tint val="75000"/>
                  </a:schemeClr>
                </a:solidFill>
              </a:defRPr>
            </a:lvl5pPr>
            <a:lvl6pPr marL="3249319" indent="0" algn="ctr">
              <a:buNone/>
              <a:defRPr>
                <a:solidFill>
                  <a:schemeClr val="tx1">
                    <a:tint val="75000"/>
                  </a:schemeClr>
                </a:solidFill>
              </a:defRPr>
            </a:lvl6pPr>
            <a:lvl7pPr marL="3899187" indent="0" algn="ctr">
              <a:buNone/>
              <a:defRPr>
                <a:solidFill>
                  <a:schemeClr val="tx1">
                    <a:tint val="75000"/>
                  </a:schemeClr>
                </a:solidFill>
              </a:defRPr>
            </a:lvl7pPr>
            <a:lvl8pPr marL="4549043" indent="0" algn="ctr">
              <a:buNone/>
              <a:defRPr>
                <a:solidFill>
                  <a:schemeClr val="tx1">
                    <a:tint val="75000"/>
                  </a:schemeClr>
                </a:solidFill>
              </a:defRPr>
            </a:lvl8pPr>
            <a:lvl9pPr marL="51989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824351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720479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8"/>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08"/>
            <a:ext cx="11054080" cy="2133599"/>
          </a:xfrm>
        </p:spPr>
        <p:txBody>
          <a:bodyPr anchor="b"/>
          <a:lstStyle>
            <a:lvl1pPr marL="0" indent="0">
              <a:buNone/>
              <a:defRPr sz="2800">
                <a:solidFill>
                  <a:schemeClr val="tx1">
                    <a:tint val="75000"/>
                  </a:schemeClr>
                </a:solidFill>
              </a:defRPr>
            </a:lvl1pPr>
            <a:lvl2pPr marL="649860" indent="0">
              <a:buNone/>
              <a:defRPr sz="2600">
                <a:solidFill>
                  <a:schemeClr val="tx1">
                    <a:tint val="75000"/>
                  </a:schemeClr>
                </a:solidFill>
              </a:defRPr>
            </a:lvl2pPr>
            <a:lvl3pPr marL="1299724" indent="0">
              <a:buNone/>
              <a:defRPr sz="2300">
                <a:solidFill>
                  <a:schemeClr val="tx1">
                    <a:tint val="75000"/>
                  </a:schemeClr>
                </a:solidFill>
              </a:defRPr>
            </a:lvl3pPr>
            <a:lvl4pPr marL="1949594" indent="0">
              <a:buNone/>
              <a:defRPr sz="2000">
                <a:solidFill>
                  <a:schemeClr val="tx1">
                    <a:tint val="75000"/>
                  </a:schemeClr>
                </a:solidFill>
              </a:defRPr>
            </a:lvl4pPr>
            <a:lvl5pPr marL="2599457" indent="0">
              <a:buNone/>
              <a:defRPr sz="2000">
                <a:solidFill>
                  <a:schemeClr val="tx1">
                    <a:tint val="75000"/>
                  </a:schemeClr>
                </a:solidFill>
              </a:defRPr>
            </a:lvl5pPr>
            <a:lvl6pPr marL="3249319" indent="0">
              <a:buNone/>
              <a:defRPr sz="2000">
                <a:solidFill>
                  <a:schemeClr val="tx1">
                    <a:tint val="75000"/>
                  </a:schemeClr>
                </a:solidFill>
              </a:defRPr>
            </a:lvl6pPr>
            <a:lvl7pPr marL="3899187" indent="0">
              <a:buNone/>
              <a:defRPr sz="2000">
                <a:solidFill>
                  <a:schemeClr val="tx1">
                    <a:tint val="75000"/>
                  </a:schemeClr>
                </a:solidFill>
              </a:defRPr>
            </a:lvl7pPr>
            <a:lvl8pPr marL="4549043" indent="0">
              <a:buNone/>
              <a:defRPr sz="2000">
                <a:solidFill>
                  <a:schemeClr val="tx1">
                    <a:tint val="75000"/>
                  </a:schemeClr>
                </a:solidFill>
              </a:defRPr>
            </a:lvl8pPr>
            <a:lvl9pPr marL="519891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745495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56"/>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56"/>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125662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860" indent="0">
              <a:buNone/>
              <a:defRPr sz="2800" b="1"/>
            </a:lvl2pPr>
            <a:lvl3pPr marL="1299724" indent="0">
              <a:buNone/>
              <a:defRPr sz="2600" b="1"/>
            </a:lvl3pPr>
            <a:lvl4pPr marL="1949594" indent="0">
              <a:buNone/>
              <a:defRPr sz="2300" b="1"/>
            </a:lvl4pPr>
            <a:lvl5pPr marL="2599457" indent="0">
              <a:buNone/>
              <a:defRPr sz="2300" b="1"/>
            </a:lvl5pPr>
            <a:lvl6pPr marL="3249319" indent="0">
              <a:buNone/>
              <a:defRPr sz="2300" b="1"/>
            </a:lvl6pPr>
            <a:lvl7pPr marL="3899187" indent="0">
              <a:buNone/>
              <a:defRPr sz="2300" b="1"/>
            </a:lvl7pPr>
            <a:lvl8pPr marL="4549043" indent="0">
              <a:buNone/>
              <a:defRPr sz="2300" b="1"/>
            </a:lvl8pPr>
            <a:lvl9pPr marL="519891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860" indent="0">
              <a:buNone/>
              <a:defRPr sz="2800" b="1"/>
            </a:lvl2pPr>
            <a:lvl3pPr marL="1299724" indent="0">
              <a:buNone/>
              <a:defRPr sz="2600" b="1"/>
            </a:lvl3pPr>
            <a:lvl4pPr marL="1949594" indent="0">
              <a:buNone/>
              <a:defRPr sz="2300" b="1"/>
            </a:lvl4pPr>
            <a:lvl5pPr marL="2599457" indent="0">
              <a:buNone/>
              <a:defRPr sz="2300" b="1"/>
            </a:lvl5pPr>
            <a:lvl6pPr marL="3249319" indent="0">
              <a:buNone/>
              <a:defRPr sz="2300" b="1"/>
            </a:lvl6pPr>
            <a:lvl7pPr marL="3899187" indent="0">
              <a:buNone/>
              <a:defRPr sz="2300" b="1"/>
            </a:lvl7pPr>
            <a:lvl8pPr marL="4549043" indent="0">
              <a:buNone/>
              <a:defRPr sz="2300" b="1"/>
            </a:lvl8pPr>
            <a:lvl9pPr marL="519891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894301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58907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741006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9"/>
            <a:ext cx="11054080" cy="1937173"/>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027290" y="4134010"/>
            <a:ext cx="11054080" cy="2133599"/>
          </a:xfrm>
        </p:spPr>
        <p:txBody>
          <a:bodyPr anchor="b"/>
          <a:lstStyle>
            <a:lvl1pPr marL="0" indent="0">
              <a:buNone/>
              <a:defRPr sz="2800"/>
            </a:lvl1pPr>
            <a:lvl2pPr marL="649827" indent="0">
              <a:buNone/>
              <a:defRPr sz="2600"/>
            </a:lvl2pPr>
            <a:lvl3pPr marL="1299658" indent="0">
              <a:buNone/>
              <a:defRPr sz="2300"/>
            </a:lvl3pPr>
            <a:lvl4pPr marL="1949495" indent="0">
              <a:buNone/>
              <a:defRPr sz="2000"/>
            </a:lvl4pPr>
            <a:lvl5pPr marL="2599324" indent="0">
              <a:buNone/>
              <a:defRPr sz="2000"/>
            </a:lvl5pPr>
            <a:lvl6pPr marL="3249152" indent="0">
              <a:buNone/>
              <a:defRPr sz="2000"/>
            </a:lvl6pPr>
            <a:lvl7pPr marL="3898987" indent="0">
              <a:buNone/>
              <a:defRPr sz="2000"/>
            </a:lvl7pPr>
            <a:lvl8pPr marL="4548810" indent="0">
              <a:buNone/>
              <a:defRPr sz="2000"/>
            </a:lvl8pPr>
            <a:lvl9pPr marL="5198647" indent="0">
              <a:buNone/>
              <a:defRPr sz="2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FF7FA7-8AC3-43F8-A3B2-C72B7E9F874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17169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54"/>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860" indent="0">
              <a:buNone/>
              <a:defRPr sz="1700"/>
            </a:lvl2pPr>
            <a:lvl3pPr marL="1299724" indent="0">
              <a:buNone/>
              <a:defRPr sz="1400"/>
            </a:lvl3pPr>
            <a:lvl4pPr marL="1949594" indent="0">
              <a:buNone/>
              <a:defRPr sz="1300"/>
            </a:lvl4pPr>
            <a:lvl5pPr marL="2599457" indent="0">
              <a:buNone/>
              <a:defRPr sz="1300"/>
            </a:lvl5pPr>
            <a:lvl6pPr marL="3249319" indent="0">
              <a:buNone/>
              <a:defRPr sz="1300"/>
            </a:lvl6pPr>
            <a:lvl7pPr marL="3899187" indent="0">
              <a:buNone/>
              <a:defRPr sz="1300"/>
            </a:lvl7pPr>
            <a:lvl8pPr marL="4549043" indent="0">
              <a:buNone/>
              <a:defRPr sz="1300"/>
            </a:lvl8pPr>
            <a:lvl9pPr marL="519891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48094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860" indent="0">
              <a:buNone/>
              <a:defRPr sz="4000"/>
            </a:lvl2pPr>
            <a:lvl3pPr marL="1299724" indent="0">
              <a:buNone/>
              <a:defRPr sz="3400"/>
            </a:lvl3pPr>
            <a:lvl4pPr marL="1949594" indent="0">
              <a:buNone/>
              <a:defRPr sz="2800"/>
            </a:lvl4pPr>
            <a:lvl5pPr marL="2599457" indent="0">
              <a:buNone/>
              <a:defRPr sz="2800"/>
            </a:lvl5pPr>
            <a:lvl6pPr marL="3249319" indent="0">
              <a:buNone/>
              <a:defRPr sz="2800"/>
            </a:lvl6pPr>
            <a:lvl7pPr marL="3899187" indent="0">
              <a:buNone/>
              <a:defRPr sz="2800"/>
            </a:lvl7pPr>
            <a:lvl8pPr marL="4549043" indent="0">
              <a:buNone/>
              <a:defRPr sz="2800"/>
            </a:lvl8pPr>
            <a:lvl9pPr marL="5198913" indent="0">
              <a:buNone/>
              <a:defRPr sz="2800"/>
            </a:lvl9pPr>
          </a:lstStyle>
          <a:p>
            <a:endParaRPr lang="en-US"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860" indent="0">
              <a:buNone/>
              <a:defRPr sz="1700"/>
            </a:lvl2pPr>
            <a:lvl3pPr marL="1299724" indent="0">
              <a:buNone/>
              <a:defRPr sz="1400"/>
            </a:lvl3pPr>
            <a:lvl4pPr marL="1949594" indent="0">
              <a:buNone/>
              <a:defRPr sz="1300"/>
            </a:lvl4pPr>
            <a:lvl5pPr marL="2599457" indent="0">
              <a:buNone/>
              <a:defRPr sz="1300"/>
            </a:lvl5pPr>
            <a:lvl6pPr marL="3249319" indent="0">
              <a:buNone/>
              <a:defRPr sz="1300"/>
            </a:lvl6pPr>
            <a:lvl7pPr marL="3899187" indent="0">
              <a:buNone/>
              <a:defRPr sz="1300"/>
            </a:lvl7pPr>
            <a:lvl8pPr marL="4549043" indent="0">
              <a:buNone/>
              <a:defRPr sz="1300"/>
            </a:lvl8pPr>
            <a:lvl9pPr marL="519891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618442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354412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13"/>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13"/>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443707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758613" y="1950720"/>
            <a:ext cx="11166788" cy="2600960"/>
          </a:xfrm>
          <a:ln>
            <a:noFill/>
          </a:ln>
        </p:spPr>
        <p:txBody>
          <a:bodyPr vert="horz" tIns="0" rIns="25994"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758613" y="4591695"/>
            <a:ext cx="11171123" cy="2492587"/>
          </a:xfrm>
        </p:spPr>
        <p:txBody>
          <a:bodyPr lIns="0" rIns="25994"/>
          <a:lstStyle>
            <a:lvl1pPr marL="0" marR="64986" indent="0" algn="r">
              <a:buNone/>
              <a:defRPr>
                <a:solidFill>
                  <a:schemeClr val="tx1"/>
                </a:solidFill>
              </a:defRPr>
            </a:lvl1pPr>
            <a:lvl2pPr marL="649860" indent="0" algn="ctr">
              <a:buNone/>
            </a:lvl2pPr>
            <a:lvl3pPr marL="1299724" indent="0" algn="ctr">
              <a:buNone/>
            </a:lvl3pPr>
            <a:lvl4pPr marL="1949594" indent="0" algn="ctr">
              <a:buNone/>
            </a:lvl4pPr>
            <a:lvl5pPr marL="2599457" indent="0" algn="ctr">
              <a:buNone/>
            </a:lvl5pPr>
            <a:lvl6pPr marL="3249319" indent="0" algn="ctr">
              <a:buNone/>
            </a:lvl6pPr>
            <a:lvl7pPr marL="3899187" indent="0" algn="ctr">
              <a:buNone/>
            </a:lvl7pPr>
            <a:lvl8pPr marL="4549043" indent="0" algn="ctr">
              <a:buNone/>
            </a:lvl8pPr>
            <a:lvl9pPr marL="5198913"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820CF-B880-4189-942D-D702A7CBA730}" type="datetimeFigureOut">
              <a:rPr lang="zh-CN" altLang="en-US" smtClean="0">
                <a:solidFill>
                  <a:srgbClr val="DBF5F9">
                    <a:shade val="90000"/>
                  </a:srgbClr>
                </a:solidFill>
              </a:rPr>
              <a:pPr/>
              <a:t>2015/3/3</a:t>
            </a:fld>
            <a:endParaRPr lang="zh-CN" altLang="en-US">
              <a:solidFill>
                <a:srgbClr val="DBF5F9">
                  <a:shade val="90000"/>
                </a:srgbClr>
              </a:solidFill>
            </a:endParaRPr>
          </a:p>
        </p:txBody>
      </p:sp>
      <p:sp>
        <p:nvSpPr>
          <p:cNvPr id="19" name="页脚占位符 18"/>
          <p:cNvSpPr>
            <a:spLocks noGrp="1"/>
          </p:cNvSpPr>
          <p:nvPr>
            <p:ph type="ftr" sz="quarter" idx="11"/>
          </p:nvPr>
        </p:nvSpPr>
        <p:spPr/>
        <p:txBody>
          <a:bodyPr/>
          <a:lstStyle/>
          <a:p>
            <a:endParaRPr lang="zh-CN" altLang="en-US">
              <a:solidFill>
                <a:srgbClr val="DBF5F9">
                  <a:shade val="90000"/>
                </a:srgbClr>
              </a:solidFill>
            </a:endParaRPr>
          </a:p>
        </p:txBody>
      </p:sp>
      <p:sp>
        <p:nvSpPr>
          <p:cNvPr id="27" name="灯片编号占位符 26"/>
          <p:cNvSpPr>
            <a:spLocks noGrp="1"/>
          </p:cNvSpPr>
          <p:nvPr>
            <p:ph type="sldNum" sz="quarter" idx="12"/>
          </p:nvPr>
        </p:nvSpPr>
        <p:spPr/>
        <p:txBody>
          <a:bodyPr/>
          <a:lstStyle/>
          <a:p>
            <a:fld id="{0C913308-F349-4B6D-A68A-DD1791B4A57B}"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p14="http://schemas.microsoft.com/office/powerpoint/2010/main" val="4265407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2015/3/3</a:t>
            </a:fld>
            <a:endParaRPr lang="zh-CN" altLang="en-US">
              <a:solidFill>
                <a:srgbClr val="04617B">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04617B">
                  <a:shade val="90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82759479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54278" y="1872691"/>
            <a:ext cx="11054080" cy="193771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54278" y="3846633"/>
            <a:ext cx="11054080" cy="2147146"/>
          </a:xfrm>
        </p:spPr>
        <p:txBody>
          <a:bodyPr lIns="64986" rIns="64986" anchor="t"/>
          <a:lstStyle>
            <a:lvl1pPr marL="0" indent="0">
              <a:buNone/>
              <a:defRPr sz="31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DBF5F9">
                    <a:shade val="90000"/>
                  </a:srgbClr>
                </a:solidFill>
              </a:rPr>
              <a:pPr/>
              <a:t>2015/3/3</a:t>
            </a:fld>
            <a:endParaRPr lang="zh-CN" altLang="en-US">
              <a:solidFill>
                <a:srgbClr val="DBF5F9">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DBF5F9">
                  <a:shade val="90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p14="http://schemas.microsoft.com/office/powerpoint/2010/main" val="1819689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50240" y="1001370"/>
            <a:ext cx="11704320" cy="16256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50240" y="2730788"/>
            <a:ext cx="5743787" cy="6307328"/>
          </a:xfrm>
        </p:spPr>
        <p:txBody>
          <a:bodyPr/>
          <a:lstStyle>
            <a:lvl1pPr>
              <a:defRPr sz="3700"/>
            </a:lvl1pPr>
            <a:lvl2pPr>
              <a:defRPr sz="3400"/>
            </a:lvl2pPr>
            <a:lvl3pPr>
              <a:defRPr sz="2800"/>
            </a:lvl3pPr>
            <a:lvl4pPr>
              <a:defRPr sz="2600"/>
            </a:lvl4pPr>
            <a:lvl5pPr>
              <a:defRPr sz="2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610773" y="2730788"/>
            <a:ext cx="5743787" cy="6307328"/>
          </a:xfrm>
        </p:spPr>
        <p:txBody>
          <a:bodyPr/>
          <a:lstStyle>
            <a:lvl1pPr>
              <a:defRPr sz="3700"/>
            </a:lvl1pPr>
            <a:lvl2pPr>
              <a:defRPr sz="3400"/>
            </a:lvl2pPr>
            <a:lvl3pPr>
              <a:defRPr sz="2800"/>
            </a:lvl3pPr>
            <a:lvl4pPr>
              <a:defRPr sz="2600"/>
            </a:lvl4pPr>
            <a:lvl5pPr>
              <a:defRPr sz="2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2015/3/3</a:t>
            </a:fld>
            <a:endParaRPr lang="zh-CN" altLang="en-US">
              <a:solidFill>
                <a:srgbClr val="04617B">
                  <a:shade val="90000"/>
                </a:srgbClr>
              </a:solidFill>
            </a:endParaRPr>
          </a:p>
        </p:txBody>
      </p:sp>
      <p:sp>
        <p:nvSpPr>
          <p:cNvPr id="6" name="页脚占位符 5"/>
          <p:cNvSpPr>
            <a:spLocks noGrp="1"/>
          </p:cNvSpPr>
          <p:nvPr>
            <p:ph type="ftr" sz="quarter" idx="11"/>
          </p:nvPr>
        </p:nvSpPr>
        <p:spPr/>
        <p:txBody>
          <a:bodyPr/>
          <a:lstStyle/>
          <a:p>
            <a:endParaRPr lang="zh-CN" altLang="en-US">
              <a:solidFill>
                <a:srgbClr val="04617B">
                  <a:shade val="90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336787002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50240" y="1001370"/>
            <a:ext cx="11704320" cy="1625600"/>
          </a:xfrm>
        </p:spPr>
        <p:txBody>
          <a:bodyPr tIns="64986"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50240" y="2638575"/>
            <a:ext cx="5746045" cy="937745"/>
          </a:xfrm>
        </p:spPr>
        <p:txBody>
          <a:bodyPr lIns="64986" tIns="0" rIns="64986" bIns="0" anchor="ctr">
            <a:noAutofit/>
          </a:bodyP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6606260" y="2644991"/>
            <a:ext cx="5748302" cy="931332"/>
          </a:xfrm>
        </p:spPr>
        <p:txBody>
          <a:bodyPr lIns="64986" tIns="0" rIns="64986" bIns="0" anchor="ct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50240" y="3576320"/>
            <a:ext cx="5746045" cy="5469468"/>
          </a:xfrm>
        </p:spPr>
        <p:txBody>
          <a:bodyPr tIns="0"/>
          <a:lstStyle>
            <a:lvl1pPr>
              <a:defRPr sz="3100"/>
            </a:lvl1pPr>
            <a:lvl2pPr>
              <a:defRPr sz="2800"/>
            </a:lvl2pPr>
            <a:lvl3pPr>
              <a:defRPr sz="2600"/>
            </a:lvl3pPr>
            <a:lvl4pPr>
              <a:defRPr sz="2300"/>
            </a:lvl4pPr>
            <a:lvl5pPr>
              <a:defRPr sz="23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606260" y="3576320"/>
            <a:ext cx="5748302" cy="5469468"/>
          </a:xfrm>
        </p:spPr>
        <p:txBody>
          <a:bodyPr tIns="0"/>
          <a:lstStyle>
            <a:lvl1pPr>
              <a:defRPr sz="3100"/>
            </a:lvl1pPr>
            <a:lvl2pPr>
              <a:defRPr sz="2800"/>
            </a:lvl2pPr>
            <a:lvl3pPr>
              <a:defRPr sz="2600"/>
            </a:lvl3pPr>
            <a:lvl4pPr>
              <a:defRPr sz="2300"/>
            </a:lvl4pPr>
            <a:lvl5pPr>
              <a:defRPr sz="23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2015/3/3</a:t>
            </a:fld>
            <a:endParaRPr lang="zh-CN" altLang="en-US">
              <a:solidFill>
                <a:srgbClr val="04617B">
                  <a:shade val="90000"/>
                </a:srgbClr>
              </a:solidFill>
            </a:endParaRPr>
          </a:p>
        </p:txBody>
      </p:sp>
      <p:sp>
        <p:nvSpPr>
          <p:cNvPr id="8" name="页脚占位符 7"/>
          <p:cNvSpPr>
            <a:spLocks noGrp="1"/>
          </p:cNvSpPr>
          <p:nvPr>
            <p:ph type="ftr" sz="quarter" idx="11"/>
          </p:nvPr>
        </p:nvSpPr>
        <p:spPr/>
        <p:txBody>
          <a:bodyPr/>
          <a:lstStyle/>
          <a:p>
            <a:endParaRPr lang="zh-CN" altLang="en-US">
              <a:solidFill>
                <a:srgbClr val="04617B">
                  <a:shade val="90000"/>
                </a:srgb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16058415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0240" y="1001370"/>
            <a:ext cx="11812693" cy="1625600"/>
          </a:xfrm>
        </p:spPr>
        <p:txBody>
          <a:bodyPr vert="horz" tIns="6498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71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2015/3/3</a:t>
            </a:fld>
            <a:endParaRPr lang="zh-CN" altLang="en-US">
              <a:solidFill>
                <a:srgbClr val="04617B">
                  <a:shade val="90000"/>
                </a:srgbClr>
              </a:solidFill>
            </a:endParaRPr>
          </a:p>
        </p:txBody>
      </p:sp>
      <p:sp>
        <p:nvSpPr>
          <p:cNvPr id="4" name="页脚占位符 3"/>
          <p:cNvSpPr>
            <a:spLocks noGrp="1"/>
          </p:cNvSpPr>
          <p:nvPr>
            <p:ph type="ftr" sz="quarter" idx="11"/>
          </p:nvPr>
        </p:nvSpPr>
        <p:spPr/>
        <p:txBody>
          <a:bodyPr/>
          <a:lstStyle/>
          <a:p>
            <a:endParaRPr lang="zh-CN" altLang="en-US">
              <a:solidFill>
                <a:srgbClr val="04617B">
                  <a:shade val="90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372404464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58"/>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58"/>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3914AC-AC76-4E7E-8AE2-04E1F190925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8542016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2015/3/3</a:t>
            </a:fld>
            <a:endParaRPr lang="zh-CN" altLang="en-US">
              <a:solidFill>
                <a:srgbClr val="04617B">
                  <a:shade val="90000"/>
                </a:srgbClr>
              </a:solidFill>
            </a:endParaRPr>
          </a:p>
        </p:txBody>
      </p:sp>
      <p:sp>
        <p:nvSpPr>
          <p:cNvPr id="3" name="页脚占位符 2"/>
          <p:cNvSpPr>
            <a:spLocks noGrp="1"/>
          </p:cNvSpPr>
          <p:nvPr>
            <p:ph type="ftr" sz="quarter" idx="11"/>
          </p:nvPr>
        </p:nvSpPr>
        <p:spPr/>
        <p:txBody>
          <a:bodyPr/>
          <a:lstStyle/>
          <a:p>
            <a:endParaRPr lang="zh-CN" altLang="en-US">
              <a:solidFill>
                <a:srgbClr val="04617B">
                  <a:shade val="90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163449110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75360" y="731523"/>
            <a:ext cx="3901440" cy="1652693"/>
          </a:xfrm>
        </p:spPr>
        <p:txBody>
          <a:bodyPr lIns="0" anchor="b">
            <a:noAutofit/>
          </a:bodyPr>
          <a:lstStyle>
            <a:lvl1pPr algn="l" rtl="0">
              <a:spcBef>
                <a:spcPct val="0"/>
              </a:spcBef>
              <a:buNone/>
              <a:defRPr sz="37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75360" y="2384213"/>
            <a:ext cx="3901440" cy="6502400"/>
          </a:xfrm>
        </p:spPr>
        <p:txBody>
          <a:bodyPr lIns="25994" rIns="25994"/>
          <a:lstStyle>
            <a:lvl1pPr marL="0" indent="0" algn="l">
              <a:buNone/>
              <a:defRPr sz="2000"/>
            </a:lvl1pPr>
            <a:lvl2pPr indent="0" algn="l">
              <a:buNone/>
              <a:defRPr sz="1700"/>
            </a:lvl2pPr>
            <a:lvl3pPr indent="0" algn="l">
              <a:buNone/>
              <a:defRPr sz="1400"/>
            </a:lvl3pPr>
            <a:lvl4pPr indent="0" algn="l">
              <a:buNone/>
              <a:defRPr sz="1300"/>
            </a:lvl4pPr>
            <a:lvl5pPr indent="0" algn="l">
              <a:buNone/>
              <a:defRPr sz="13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5084516" y="2384213"/>
            <a:ext cx="7270044" cy="6502400"/>
          </a:xfrm>
        </p:spPr>
        <p:txBody>
          <a:bodyPr tIns="0"/>
          <a:lstStyle>
            <a:lvl1pPr>
              <a:defRPr sz="4000"/>
            </a:lvl1pPr>
            <a:lvl2pPr>
              <a:defRPr sz="3700"/>
            </a:lvl2pPr>
            <a:lvl3pPr>
              <a:defRPr sz="3400"/>
            </a:lvl3pPr>
            <a:lvl4pPr>
              <a:defRPr sz="2800"/>
            </a:lvl4pPr>
            <a:lvl5pPr>
              <a:defRPr sz="2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2015/3/3</a:t>
            </a:fld>
            <a:endParaRPr lang="zh-CN" altLang="en-US">
              <a:solidFill>
                <a:srgbClr val="04617B">
                  <a:shade val="90000"/>
                </a:srgbClr>
              </a:solidFill>
            </a:endParaRPr>
          </a:p>
        </p:txBody>
      </p:sp>
      <p:sp>
        <p:nvSpPr>
          <p:cNvPr id="6" name="页脚占位符 5"/>
          <p:cNvSpPr>
            <a:spLocks noGrp="1"/>
          </p:cNvSpPr>
          <p:nvPr>
            <p:ph type="ftr" sz="quarter" idx="11"/>
          </p:nvPr>
        </p:nvSpPr>
        <p:spPr/>
        <p:txBody>
          <a:bodyPr/>
          <a:lstStyle/>
          <a:p>
            <a:endParaRPr lang="zh-CN" altLang="en-US">
              <a:solidFill>
                <a:srgbClr val="04617B">
                  <a:shade val="90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295116442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4502404" y="1575932"/>
            <a:ext cx="7477760" cy="58521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29972" tIns="64986" rIns="129972" bIns="64986" rtlCol="0" anchor="ctr"/>
          <a:lstStyle/>
          <a:p>
            <a:pPr defTabSz="1299724" rtl="0"/>
            <a:endParaRPr lang="en-US" sz="2600" kern="1200" dirty="0">
              <a:solidFill>
                <a:prstClr val="white"/>
              </a:solidFill>
            </a:endParaRPr>
          </a:p>
        </p:txBody>
      </p:sp>
      <p:sp>
        <p:nvSpPr>
          <p:cNvPr id="12" name="直角三角形 11"/>
          <p:cNvSpPr/>
          <p:nvPr/>
        </p:nvSpPr>
        <p:spPr>
          <a:xfrm rot="420000" flipV="1">
            <a:off x="11383657" y="7622782"/>
            <a:ext cx="221082" cy="22108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29972" tIns="64986" rIns="129972" bIns="64986" rtlCol="0" anchor="ctr"/>
          <a:lstStyle/>
          <a:p>
            <a:pPr defTabSz="1299724" rtl="0"/>
            <a:endParaRPr lang="en-US" sz="2600" kern="1200" dirty="0">
              <a:solidFill>
                <a:prstClr val="white"/>
              </a:solidFill>
            </a:endParaRPr>
          </a:p>
        </p:txBody>
      </p:sp>
      <p:sp>
        <p:nvSpPr>
          <p:cNvPr id="2" name="标题 1"/>
          <p:cNvSpPr>
            <a:spLocks noGrp="1"/>
          </p:cNvSpPr>
          <p:nvPr>
            <p:ph type="title"/>
          </p:nvPr>
        </p:nvSpPr>
        <p:spPr>
          <a:xfrm>
            <a:off x="866986" y="1673966"/>
            <a:ext cx="3147162" cy="2250839"/>
          </a:xfrm>
        </p:spPr>
        <p:txBody>
          <a:bodyPr vert="horz" lIns="64986" tIns="64986" rIns="64986" bIns="64986" anchor="b"/>
          <a:lstStyle>
            <a:lvl1pPr algn="l">
              <a:buNone/>
              <a:defRPr sz="28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866988" y="4023161"/>
            <a:ext cx="3142827" cy="3099477"/>
          </a:xfrm>
        </p:spPr>
        <p:txBody>
          <a:bodyPr lIns="90981" rIns="64986" bIns="64986" anchor="t"/>
          <a:lstStyle>
            <a:lvl1pPr marL="0" indent="0" algn="l">
              <a:spcBef>
                <a:spcPts val="356"/>
              </a:spcBef>
              <a:buFontTx/>
              <a:buNone/>
              <a:defRPr sz="1800"/>
            </a:lvl1pPr>
            <a:lvl2pPr>
              <a:defRPr sz="1700"/>
            </a:lvl2pPr>
            <a:lvl3pPr>
              <a:defRPr sz="1400"/>
            </a:lvl3pPr>
            <a:lvl4pPr>
              <a:defRPr sz="1300"/>
            </a:lvl4pPr>
            <a:lvl5pPr>
              <a:defRPr sz="13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2015/3/3</a:t>
            </a:fld>
            <a:endParaRPr lang="zh-CN" altLang="en-US">
              <a:solidFill>
                <a:srgbClr val="04617B">
                  <a:shade val="90000"/>
                </a:srgbClr>
              </a:solidFill>
            </a:endParaRPr>
          </a:p>
        </p:txBody>
      </p:sp>
      <p:sp>
        <p:nvSpPr>
          <p:cNvPr id="6" name="页脚占位符 5"/>
          <p:cNvSpPr>
            <a:spLocks noGrp="1"/>
          </p:cNvSpPr>
          <p:nvPr>
            <p:ph type="ftr" sz="quarter" idx="11"/>
          </p:nvPr>
        </p:nvSpPr>
        <p:spPr/>
        <p:txBody>
          <a:bodyPr/>
          <a:lstStyle/>
          <a:p>
            <a:endParaRPr lang="zh-CN" altLang="en-US">
              <a:solidFill>
                <a:srgbClr val="04617B">
                  <a:shade val="90000"/>
                </a:srgbClr>
              </a:solidFill>
            </a:endParaRPr>
          </a:p>
        </p:txBody>
      </p:sp>
      <p:sp>
        <p:nvSpPr>
          <p:cNvPr id="7" name="灯片编号占位符 6"/>
          <p:cNvSpPr>
            <a:spLocks noGrp="1"/>
          </p:cNvSpPr>
          <p:nvPr>
            <p:ph type="sldNum" sz="quarter" idx="12"/>
          </p:nvPr>
        </p:nvSpPr>
        <p:spPr>
          <a:xfrm>
            <a:off x="11487573" y="9040159"/>
            <a:ext cx="866987" cy="519289"/>
          </a:xfrm>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
        <p:nvSpPr>
          <p:cNvPr id="3" name="图片占位符 2"/>
          <p:cNvSpPr>
            <a:spLocks noGrp="1"/>
          </p:cNvSpPr>
          <p:nvPr>
            <p:ph type="pic" idx="1"/>
          </p:nvPr>
        </p:nvSpPr>
        <p:spPr>
          <a:xfrm rot="420000">
            <a:off x="4957572" y="1705980"/>
            <a:ext cx="6567424" cy="5592064"/>
          </a:xfrm>
          <a:prstGeom prst="rect">
            <a:avLst/>
          </a:prstGeom>
          <a:solidFill>
            <a:schemeClr val="bg2"/>
          </a:solidFill>
          <a:ln w="3000" cap="rnd">
            <a:solidFill>
              <a:srgbClr val="C0C0C0"/>
            </a:solidFill>
            <a:round/>
          </a:ln>
          <a:effectLst/>
        </p:spPr>
        <p:txBody>
          <a:bodyPr/>
          <a:lstStyle>
            <a:lvl1pPr marL="0" indent="0">
              <a:buNone/>
              <a:defRPr sz="46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13547" y="8272498"/>
            <a:ext cx="13031893" cy="14811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29972" tIns="64986" rIns="129972" bIns="64986" anchor="t" compatLnSpc="1"/>
          <a:lstStyle/>
          <a:p>
            <a:pPr algn="l" defTabSz="1299724" rtl="0"/>
            <a:endParaRPr lang="en-US" sz="2600" kern="1200" dirty="0">
              <a:solidFill>
                <a:prstClr val="black"/>
              </a:solidFill>
            </a:endParaRPr>
          </a:p>
        </p:txBody>
      </p:sp>
      <p:sp>
        <p:nvSpPr>
          <p:cNvPr id="11" name="任意多边形 10"/>
          <p:cNvSpPr>
            <a:spLocks/>
          </p:cNvSpPr>
          <p:nvPr/>
        </p:nvSpPr>
        <p:spPr bwMode="auto">
          <a:xfrm flipV="1">
            <a:off x="6231467" y="8845990"/>
            <a:ext cx="6773333" cy="90762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29972" tIns="64986" rIns="129972" bIns="64986" anchor="t" compatLnSpc="1"/>
          <a:lstStyle/>
          <a:p>
            <a:pPr algn="l" defTabSz="1299724" rtl="0"/>
            <a:endParaRPr lang="en-US" sz="2600" kern="1200" dirty="0">
              <a:solidFill>
                <a:prstClr val="black"/>
              </a:solidFill>
            </a:endParaRPr>
          </a:p>
        </p:txBody>
      </p:sp>
    </p:spTree>
    <p:extLst>
      <p:ext uri="{BB962C8B-B14F-4D97-AF65-F5344CB8AC3E}">
        <p14:creationId xmlns:p14="http://schemas.microsoft.com/office/powerpoint/2010/main" val="344399787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2015/3/3</a:t>
            </a:fld>
            <a:endParaRPr lang="zh-CN" altLang="en-US">
              <a:solidFill>
                <a:srgbClr val="04617B">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04617B">
                  <a:shade val="90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329359189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28480" y="1300498"/>
            <a:ext cx="2926080" cy="741228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50240" y="1300498"/>
            <a:ext cx="8561493" cy="741228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2015/3/3</a:t>
            </a:fld>
            <a:endParaRPr lang="zh-CN" altLang="en-US">
              <a:solidFill>
                <a:srgbClr val="04617B">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04617B">
                  <a:shade val="90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8685587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49928" indent="0" algn="ctr">
              <a:buNone/>
              <a:defRPr>
                <a:solidFill>
                  <a:schemeClr val="tx1">
                    <a:tint val="75000"/>
                  </a:schemeClr>
                </a:solidFill>
              </a:defRPr>
            </a:lvl2pPr>
            <a:lvl3pPr marL="1299858" indent="0" algn="ctr">
              <a:buNone/>
              <a:defRPr>
                <a:solidFill>
                  <a:schemeClr val="tx1">
                    <a:tint val="75000"/>
                  </a:schemeClr>
                </a:solidFill>
              </a:defRPr>
            </a:lvl3pPr>
            <a:lvl4pPr marL="1949794" indent="0" algn="ctr">
              <a:buNone/>
              <a:defRPr>
                <a:solidFill>
                  <a:schemeClr val="tx1">
                    <a:tint val="75000"/>
                  </a:schemeClr>
                </a:solidFill>
              </a:defRPr>
            </a:lvl4pPr>
            <a:lvl5pPr marL="2599723" indent="0" algn="ctr">
              <a:buNone/>
              <a:defRPr>
                <a:solidFill>
                  <a:schemeClr val="tx1">
                    <a:tint val="75000"/>
                  </a:schemeClr>
                </a:solidFill>
              </a:defRPr>
            </a:lvl5pPr>
            <a:lvl6pPr marL="3249652" indent="0" algn="ctr">
              <a:buNone/>
              <a:defRPr>
                <a:solidFill>
                  <a:schemeClr val="tx1">
                    <a:tint val="75000"/>
                  </a:schemeClr>
                </a:solidFill>
              </a:defRPr>
            </a:lvl6pPr>
            <a:lvl7pPr marL="3899586" indent="0" algn="ctr">
              <a:buNone/>
              <a:defRPr>
                <a:solidFill>
                  <a:schemeClr val="tx1">
                    <a:tint val="75000"/>
                  </a:schemeClr>
                </a:solidFill>
              </a:defRPr>
            </a:lvl7pPr>
            <a:lvl8pPr marL="4549510" indent="0" algn="ctr">
              <a:buNone/>
              <a:defRPr>
                <a:solidFill>
                  <a:schemeClr val="tx1">
                    <a:tint val="75000"/>
                  </a:schemeClr>
                </a:solidFill>
              </a:defRPr>
            </a:lvl8pPr>
            <a:lvl9pPr marL="51994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643042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214050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5"/>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05"/>
            <a:ext cx="11054080" cy="2133599"/>
          </a:xfrm>
        </p:spPr>
        <p:txBody>
          <a:bodyPr anchor="b"/>
          <a:lstStyle>
            <a:lvl1pPr marL="0" indent="0">
              <a:buNone/>
              <a:defRPr sz="2800">
                <a:solidFill>
                  <a:schemeClr val="tx1">
                    <a:tint val="75000"/>
                  </a:schemeClr>
                </a:solidFill>
              </a:defRPr>
            </a:lvl1pPr>
            <a:lvl2pPr marL="649928" indent="0">
              <a:buNone/>
              <a:defRPr sz="2600">
                <a:solidFill>
                  <a:schemeClr val="tx1">
                    <a:tint val="75000"/>
                  </a:schemeClr>
                </a:solidFill>
              </a:defRPr>
            </a:lvl2pPr>
            <a:lvl3pPr marL="1299858" indent="0">
              <a:buNone/>
              <a:defRPr sz="2300">
                <a:solidFill>
                  <a:schemeClr val="tx1">
                    <a:tint val="75000"/>
                  </a:schemeClr>
                </a:solidFill>
              </a:defRPr>
            </a:lvl3pPr>
            <a:lvl4pPr marL="1949794" indent="0">
              <a:buNone/>
              <a:defRPr sz="2000">
                <a:solidFill>
                  <a:schemeClr val="tx1">
                    <a:tint val="75000"/>
                  </a:schemeClr>
                </a:solidFill>
              </a:defRPr>
            </a:lvl4pPr>
            <a:lvl5pPr marL="2599723" indent="0">
              <a:buNone/>
              <a:defRPr sz="2000">
                <a:solidFill>
                  <a:schemeClr val="tx1">
                    <a:tint val="75000"/>
                  </a:schemeClr>
                </a:solidFill>
              </a:defRPr>
            </a:lvl5pPr>
            <a:lvl6pPr marL="3249652" indent="0">
              <a:buNone/>
              <a:defRPr sz="2000">
                <a:solidFill>
                  <a:schemeClr val="tx1">
                    <a:tint val="75000"/>
                  </a:schemeClr>
                </a:solidFill>
              </a:defRPr>
            </a:lvl6pPr>
            <a:lvl7pPr marL="3899586" indent="0">
              <a:buNone/>
              <a:defRPr sz="2000">
                <a:solidFill>
                  <a:schemeClr val="tx1">
                    <a:tint val="75000"/>
                  </a:schemeClr>
                </a:solidFill>
              </a:defRPr>
            </a:lvl7pPr>
            <a:lvl8pPr marL="4549510" indent="0">
              <a:buNone/>
              <a:defRPr sz="2000">
                <a:solidFill>
                  <a:schemeClr val="tx1">
                    <a:tint val="75000"/>
                  </a:schemeClr>
                </a:solidFill>
              </a:defRPr>
            </a:lvl8pPr>
            <a:lvl9pPr marL="5199445"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948028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54"/>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54"/>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587049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928" indent="0">
              <a:buNone/>
              <a:defRPr sz="2800" b="1"/>
            </a:lvl2pPr>
            <a:lvl3pPr marL="1299858" indent="0">
              <a:buNone/>
              <a:defRPr sz="2600" b="1"/>
            </a:lvl3pPr>
            <a:lvl4pPr marL="1949794" indent="0">
              <a:buNone/>
              <a:defRPr sz="2300" b="1"/>
            </a:lvl4pPr>
            <a:lvl5pPr marL="2599723" indent="0">
              <a:buNone/>
              <a:defRPr sz="2300" b="1"/>
            </a:lvl5pPr>
            <a:lvl6pPr marL="3249652" indent="0">
              <a:buNone/>
              <a:defRPr sz="2300" b="1"/>
            </a:lvl6pPr>
            <a:lvl7pPr marL="3899586" indent="0">
              <a:buNone/>
              <a:defRPr sz="2300" b="1"/>
            </a:lvl7pPr>
            <a:lvl8pPr marL="4549510" indent="0">
              <a:buNone/>
              <a:defRPr sz="2300" b="1"/>
            </a:lvl8pPr>
            <a:lvl9pPr marL="5199445"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928" indent="0">
              <a:buNone/>
              <a:defRPr sz="2800" b="1"/>
            </a:lvl2pPr>
            <a:lvl3pPr marL="1299858" indent="0">
              <a:buNone/>
              <a:defRPr sz="2600" b="1"/>
            </a:lvl3pPr>
            <a:lvl4pPr marL="1949794" indent="0">
              <a:buNone/>
              <a:defRPr sz="2300" b="1"/>
            </a:lvl4pPr>
            <a:lvl5pPr marL="2599723" indent="0">
              <a:buNone/>
              <a:defRPr sz="2300" b="1"/>
            </a:lvl5pPr>
            <a:lvl6pPr marL="3249652" indent="0">
              <a:buNone/>
              <a:defRPr sz="2300" b="1"/>
            </a:lvl6pPr>
            <a:lvl7pPr marL="3899586" indent="0">
              <a:buNone/>
              <a:defRPr sz="2300" b="1"/>
            </a:lvl7pPr>
            <a:lvl8pPr marL="4549510" indent="0">
              <a:buNone/>
              <a:defRPr sz="2300" b="1"/>
            </a:lvl8pPr>
            <a:lvl9pPr marL="5199445"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691166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827" indent="0">
              <a:buNone/>
              <a:defRPr sz="2800" b="1"/>
            </a:lvl2pPr>
            <a:lvl3pPr marL="1299658" indent="0">
              <a:buNone/>
              <a:defRPr sz="2600" b="1"/>
            </a:lvl3pPr>
            <a:lvl4pPr marL="1949495" indent="0">
              <a:buNone/>
              <a:defRPr sz="2300" b="1"/>
            </a:lvl4pPr>
            <a:lvl5pPr marL="2599324" indent="0">
              <a:buNone/>
              <a:defRPr sz="2300" b="1"/>
            </a:lvl5pPr>
            <a:lvl6pPr marL="3249152" indent="0">
              <a:buNone/>
              <a:defRPr sz="2300" b="1"/>
            </a:lvl6pPr>
            <a:lvl7pPr marL="3898987" indent="0">
              <a:buNone/>
              <a:defRPr sz="2300" b="1"/>
            </a:lvl7pPr>
            <a:lvl8pPr marL="4548810" indent="0">
              <a:buNone/>
              <a:defRPr sz="2300" b="1"/>
            </a:lvl8pPr>
            <a:lvl9pPr marL="5198647"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827" indent="0">
              <a:buNone/>
              <a:defRPr sz="2800" b="1"/>
            </a:lvl2pPr>
            <a:lvl3pPr marL="1299658" indent="0">
              <a:buNone/>
              <a:defRPr sz="2600" b="1"/>
            </a:lvl3pPr>
            <a:lvl4pPr marL="1949495" indent="0">
              <a:buNone/>
              <a:defRPr sz="2300" b="1"/>
            </a:lvl4pPr>
            <a:lvl5pPr marL="2599324" indent="0">
              <a:buNone/>
              <a:defRPr sz="2300" b="1"/>
            </a:lvl5pPr>
            <a:lvl6pPr marL="3249152" indent="0">
              <a:buNone/>
              <a:defRPr sz="2300" b="1"/>
            </a:lvl6pPr>
            <a:lvl7pPr marL="3898987" indent="0">
              <a:buNone/>
              <a:defRPr sz="2300" b="1"/>
            </a:lvl7pPr>
            <a:lvl8pPr marL="4548810" indent="0">
              <a:buNone/>
              <a:defRPr sz="2300" b="1"/>
            </a:lvl8pPr>
            <a:lvl9pPr marL="5198647"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90A68F4-CC24-4E59-851B-108ECE839CF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522364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639552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945403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51"/>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928" indent="0">
              <a:buNone/>
              <a:defRPr sz="1700"/>
            </a:lvl2pPr>
            <a:lvl3pPr marL="1299858" indent="0">
              <a:buNone/>
              <a:defRPr sz="1400"/>
            </a:lvl3pPr>
            <a:lvl4pPr marL="1949794" indent="0">
              <a:buNone/>
              <a:defRPr sz="1300"/>
            </a:lvl4pPr>
            <a:lvl5pPr marL="2599723" indent="0">
              <a:buNone/>
              <a:defRPr sz="1300"/>
            </a:lvl5pPr>
            <a:lvl6pPr marL="3249652" indent="0">
              <a:buNone/>
              <a:defRPr sz="1300"/>
            </a:lvl6pPr>
            <a:lvl7pPr marL="3899586" indent="0">
              <a:buNone/>
              <a:defRPr sz="1300"/>
            </a:lvl7pPr>
            <a:lvl8pPr marL="4549510" indent="0">
              <a:buNone/>
              <a:defRPr sz="1300"/>
            </a:lvl8pPr>
            <a:lvl9pPr marL="5199445"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698051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928" indent="0">
              <a:buNone/>
              <a:defRPr sz="4000"/>
            </a:lvl2pPr>
            <a:lvl3pPr marL="1299858" indent="0">
              <a:buNone/>
              <a:defRPr sz="3400"/>
            </a:lvl3pPr>
            <a:lvl4pPr marL="1949794" indent="0">
              <a:buNone/>
              <a:defRPr sz="2800"/>
            </a:lvl4pPr>
            <a:lvl5pPr marL="2599723" indent="0">
              <a:buNone/>
              <a:defRPr sz="2800"/>
            </a:lvl5pPr>
            <a:lvl6pPr marL="3249652" indent="0">
              <a:buNone/>
              <a:defRPr sz="2800"/>
            </a:lvl6pPr>
            <a:lvl7pPr marL="3899586" indent="0">
              <a:buNone/>
              <a:defRPr sz="2800"/>
            </a:lvl7pPr>
            <a:lvl8pPr marL="4549510" indent="0">
              <a:buNone/>
              <a:defRPr sz="2800"/>
            </a:lvl8pPr>
            <a:lvl9pPr marL="5199445" indent="0">
              <a:buNone/>
              <a:defRPr sz="2800"/>
            </a:lvl9pPr>
          </a:lstStyle>
          <a:p>
            <a:endParaRPr lang="en-US"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928" indent="0">
              <a:buNone/>
              <a:defRPr sz="1700"/>
            </a:lvl2pPr>
            <a:lvl3pPr marL="1299858" indent="0">
              <a:buNone/>
              <a:defRPr sz="1400"/>
            </a:lvl3pPr>
            <a:lvl4pPr marL="1949794" indent="0">
              <a:buNone/>
              <a:defRPr sz="1300"/>
            </a:lvl4pPr>
            <a:lvl5pPr marL="2599723" indent="0">
              <a:buNone/>
              <a:defRPr sz="1300"/>
            </a:lvl5pPr>
            <a:lvl6pPr marL="3249652" indent="0">
              <a:buNone/>
              <a:defRPr sz="1300"/>
            </a:lvl6pPr>
            <a:lvl7pPr marL="3899586" indent="0">
              <a:buNone/>
              <a:defRPr sz="1300"/>
            </a:lvl7pPr>
            <a:lvl8pPr marL="4549510" indent="0">
              <a:buNone/>
              <a:defRPr sz="1300"/>
            </a:lvl8pPr>
            <a:lvl9pPr marL="5199445"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924782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80454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10"/>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10"/>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24F85-0109-402C-8E79-F6D4511A892D}"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0BFD8C-4EFC-44AF-A59A-4C45A4DB90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809902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062" indent="0" algn="ctr">
              <a:buNone/>
              <a:defRPr>
                <a:solidFill>
                  <a:schemeClr val="tx1">
                    <a:tint val="75000"/>
                  </a:schemeClr>
                </a:solidFill>
              </a:defRPr>
            </a:lvl2pPr>
            <a:lvl3pPr marL="1300125" indent="0" algn="ctr">
              <a:buNone/>
              <a:defRPr>
                <a:solidFill>
                  <a:schemeClr val="tx1">
                    <a:tint val="75000"/>
                  </a:schemeClr>
                </a:solidFill>
              </a:defRPr>
            </a:lvl3pPr>
            <a:lvl4pPr marL="1950192" indent="0" algn="ctr">
              <a:buNone/>
              <a:defRPr>
                <a:solidFill>
                  <a:schemeClr val="tx1">
                    <a:tint val="75000"/>
                  </a:schemeClr>
                </a:solidFill>
              </a:defRPr>
            </a:lvl4pPr>
            <a:lvl5pPr marL="2600254" indent="0" algn="ctr">
              <a:buNone/>
              <a:defRPr>
                <a:solidFill>
                  <a:schemeClr val="tx1">
                    <a:tint val="75000"/>
                  </a:schemeClr>
                </a:solidFill>
              </a:defRPr>
            </a:lvl5pPr>
            <a:lvl6pPr marL="3250317" indent="0" algn="ctr">
              <a:buNone/>
              <a:defRPr>
                <a:solidFill>
                  <a:schemeClr val="tx1">
                    <a:tint val="75000"/>
                  </a:schemeClr>
                </a:solidFill>
              </a:defRPr>
            </a:lvl6pPr>
            <a:lvl7pPr marL="3900384" indent="0" algn="ctr">
              <a:buNone/>
              <a:defRPr>
                <a:solidFill>
                  <a:schemeClr val="tx1">
                    <a:tint val="75000"/>
                  </a:schemeClr>
                </a:solidFill>
              </a:defRPr>
            </a:lvl7pPr>
            <a:lvl8pPr marL="4550443" indent="0" algn="ctr">
              <a:buNone/>
              <a:defRPr>
                <a:solidFill>
                  <a:schemeClr val="tx1">
                    <a:tint val="75000"/>
                  </a:schemeClr>
                </a:solidFill>
              </a:defRPr>
            </a:lvl8pPr>
            <a:lvl9pPr marL="5200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44617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69776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9"/>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00"/>
            <a:ext cx="11054080" cy="2133599"/>
          </a:xfrm>
        </p:spPr>
        <p:txBody>
          <a:bodyPr anchor="b"/>
          <a:lstStyle>
            <a:lvl1pPr marL="0" indent="0">
              <a:buNone/>
              <a:defRPr sz="2800">
                <a:solidFill>
                  <a:schemeClr val="tx1">
                    <a:tint val="75000"/>
                  </a:schemeClr>
                </a:solidFill>
              </a:defRPr>
            </a:lvl1pPr>
            <a:lvl2pPr marL="650062" indent="0">
              <a:buNone/>
              <a:defRPr sz="2600">
                <a:solidFill>
                  <a:schemeClr val="tx1">
                    <a:tint val="75000"/>
                  </a:schemeClr>
                </a:solidFill>
              </a:defRPr>
            </a:lvl2pPr>
            <a:lvl3pPr marL="1300125" indent="0">
              <a:buNone/>
              <a:defRPr sz="2300">
                <a:solidFill>
                  <a:schemeClr val="tx1">
                    <a:tint val="75000"/>
                  </a:schemeClr>
                </a:solidFill>
              </a:defRPr>
            </a:lvl3pPr>
            <a:lvl4pPr marL="1950192" indent="0">
              <a:buNone/>
              <a:defRPr sz="2000">
                <a:solidFill>
                  <a:schemeClr val="tx1">
                    <a:tint val="75000"/>
                  </a:schemeClr>
                </a:solidFill>
              </a:defRPr>
            </a:lvl4pPr>
            <a:lvl5pPr marL="2600254" indent="0">
              <a:buNone/>
              <a:defRPr sz="2000">
                <a:solidFill>
                  <a:schemeClr val="tx1">
                    <a:tint val="75000"/>
                  </a:schemeClr>
                </a:solidFill>
              </a:defRPr>
            </a:lvl5pPr>
            <a:lvl6pPr marL="3250317" indent="0">
              <a:buNone/>
              <a:defRPr sz="2000">
                <a:solidFill>
                  <a:schemeClr val="tx1">
                    <a:tint val="75000"/>
                  </a:schemeClr>
                </a:solidFill>
              </a:defRPr>
            </a:lvl6pPr>
            <a:lvl7pPr marL="3900384" indent="0">
              <a:buNone/>
              <a:defRPr sz="2000">
                <a:solidFill>
                  <a:schemeClr val="tx1">
                    <a:tint val="75000"/>
                  </a:schemeClr>
                </a:solidFill>
              </a:defRPr>
            </a:lvl7pPr>
            <a:lvl8pPr marL="4550443" indent="0">
              <a:buNone/>
              <a:defRPr sz="2000">
                <a:solidFill>
                  <a:schemeClr val="tx1">
                    <a:tint val="75000"/>
                  </a:schemeClr>
                </a:solidFill>
              </a:defRPr>
            </a:lvl8pPr>
            <a:lvl9pPr marL="520050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708936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8"/>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8"/>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56319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79D6841-2282-4C82-9F0D-820A55DF5BC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0261419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062" indent="0">
              <a:buNone/>
              <a:defRPr sz="2800" b="1"/>
            </a:lvl2pPr>
            <a:lvl3pPr marL="1300125" indent="0">
              <a:buNone/>
              <a:defRPr sz="2600" b="1"/>
            </a:lvl3pPr>
            <a:lvl4pPr marL="1950192" indent="0">
              <a:buNone/>
              <a:defRPr sz="2300" b="1"/>
            </a:lvl4pPr>
            <a:lvl5pPr marL="2600254" indent="0">
              <a:buNone/>
              <a:defRPr sz="2300" b="1"/>
            </a:lvl5pPr>
            <a:lvl6pPr marL="3250317" indent="0">
              <a:buNone/>
              <a:defRPr sz="2300" b="1"/>
            </a:lvl6pPr>
            <a:lvl7pPr marL="3900384" indent="0">
              <a:buNone/>
              <a:defRPr sz="2300" b="1"/>
            </a:lvl7pPr>
            <a:lvl8pPr marL="4550443" indent="0">
              <a:buNone/>
              <a:defRPr sz="2300" b="1"/>
            </a:lvl8pPr>
            <a:lvl9pPr marL="520050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062" indent="0">
              <a:buNone/>
              <a:defRPr sz="2800" b="1"/>
            </a:lvl2pPr>
            <a:lvl3pPr marL="1300125" indent="0">
              <a:buNone/>
              <a:defRPr sz="2600" b="1"/>
            </a:lvl3pPr>
            <a:lvl4pPr marL="1950192" indent="0">
              <a:buNone/>
              <a:defRPr sz="2300" b="1"/>
            </a:lvl4pPr>
            <a:lvl5pPr marL="2600254" indent="0">
              <a:buNone/>
              <a:defRPr sz="2300" b="1"/>
            </a:lvl5pPr>
            <a:lvl6pPr marL="3250317" indent="0">
              <a:buNone/>
              <a:defRPr sz="2300" b="1"/>
            </a:lvl6pPr>
            <a:lvl7pPr marL="3900384" indent="0">
              <a:buNone/>
              <a:defRPr sz="2300" b="1"/>
            </a:lvl7pPr>
            <a:lvl8pPr marL="4550443" indent="0">
              <a:buNone/>
              <a:defRPr sz="2300" b="1"/>
            </a:lvl8pPr>
            <a:lvl9pPr marL="520050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27223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299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027887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46"/>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50062" indent="0">
              <a:buNone/>
              <a:defRPr sz="1700"/>
            </a:lvl2pPr>
            <a:lvl3pPr marL="1300125" indent="0">
              <a:buNone/>
              <a:defRPr sz="1400"/>
            </a:lvl3pPr>
            <a:lvl4pPr marL="1950192" indent="0">
              <a:buNone/>
              <a:defRPr sz="1300"/>
            </a:lvl4pPr>
            <a:lvl5pPr marL="2600254" indent="0">
              <a:buNone/>
              <a:defRPr sz="1300"/>
            </a:lvl5pPr>
            <a:lvl6pPr marL="3250317" indent="0">
              <a:buNone/>
              <a:defRPr sz="1300"/>
            </a:lvl6pPr>
            <a:lvl7pPr marL="3900384" indent="0">
              <a:buNone/>
              <a:defRPr sz="1300"/>
            </a:lvl7pPr>
            <a:lvl8pPr marL="4550443" indent="0">
              <a:buNone/>
              <a:defRPr sz="1300"/>
            </a:lvl8pPr>
            <a:lvl9pPr marL="520050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630444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062" indent="0">
              <a:buNone/>
              <a:defRPr sz="4000"/>
            </a:lvl2pPr>
            <a:lvl3pPr marL="1300125" indent="0">
              <a:buNone/>
              <a:defRPr sz="3400"/>
            </a:lvl3pPr>
            <a:lvl4pPr marL="1950192" indent="0">
              <a:buNone/>
              <a:defRPr sz="2800"/>
            </a:lvl4pPr>
            <a:lvl5pPr marL="2600254" indent="0">
              <a:buNone/>
              <a:defRPr sz="2800"/>
            </a:lvl5pPr>
            <a:lvl6pPr marL="3250317" indent="0">
              <a:buNone/>
              <a:defRPr sz="2800"/>
            </a:lvl6pPr>
            <a:lvl7pPr marL="3900384" indent="0">
              <a:buNone/>
              <a:defRPr sz="2800"/>
            </a:lvl7pPr>
            <a:lvl8pPr marL="4550443" indent="0">
              <a:buNone/>
              <a:defRPr sz="2800"/>
            </a:lvl8pPr>
            <a:lvl9pPr marL="5200509" indent="0">
              <a:buNone/>
              <a:defRPr sz="2800"/>
            </a:lvl9pPr>
          </a:lstStyle>
          <a:p>
            <a:endParaRPr lang="en-US"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062" indent="0">
              <a:buNone/>
              <a:defRPr sz="1700"/>
            </a:lvl2pPr>
            <a:lvl3pPr marL="1300125" indent="0">
              <a:buNone/>
              <a:defRPr sz="1400"/>
            </a:lvl3pPr>
            <a:lvl4pPr marL="1950192" indent="0">
              <a:buNone/>
              <a:defRPr sz="1300"/>
            </a:lvl4pPr>
            <a:lvl5pPr marL="2600254" indent="0">
              <a:buNone/>
              <a:defRPr sz="1300"/>
            </a:lvl5pPr>
            <a:lvl6pPr marL="3250317" indent="0">
              <a:buNone/>
              <a:defRPr sz="1300"/>
            </a:lvl6pPr>
            <a:lvl7pPr marL="3900384" indent="0">
              <a:buNone/>
              <a:defRPr sz="1300"/>
            </a:lvl7pPr>
            <a:lvl8pPr marL="4550443" indent="0">
              <a:buNone/>
              <a:defRPr sz="1300"/>
            </a:lvl8pPr>
            <a:lvl9pPr marL="520050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909628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64119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4"/>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04"/>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D9C0D-0E15-48F1-A3DA-74E27BD833C4}"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54E0E3-0438-4A5B-9BD6-5A99C13C06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828200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94228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74417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733564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A8F37D-C2F2-4987-8DD7-232A0D2BCCE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162311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080842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123130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801833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201731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68438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endParaRPr lang="en-US"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858341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434134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3060B-98DB-4EEC-B1DA-EEE0F2545E9B}" type="datetimeFigureOut">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F8B26-3AEF-417F-88AB-CD4855D1BE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76369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5084516" y="388356"/>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827" indent="0">
              <a:buNone/>
              <a:defRPr sz="1700"/>
            </a:lvl2pPr>
            <a:lvl3pPr marL="1299658" indent="0">
              <a:buNone/>
              <a:defRPr sz="1400"/>
            </a:lvl3pPr>
            <a:lvl4pPr marL="1949495" indent="0">
              <a:buNone/>
              <a:defRPr sz="1300"/>
            </a:lvl4pPr>
            <a:lvl5pPr marL="2599324" indent="0">
              <a:buNone/>
              <a:defRPr sz="1300"/>
            </a:lvl5pPr>
            <a:lvl6pPr marL="3249152" indent="0">
              <a:buNone/>
              <a:defRPr sz="1300"/>
            </a:lvl6pPr>
            <a:lvl7pPr marL="3898987" indent="0">
              <a:buNone/>
              <a:defRPr sz="1300"/>
            </a:lvl7pPr>
            <a:lvl8pPr marL="4548810" indent="0">
              <a:buNone/>
              <a:defRPr sz="1300"/>
            </a:lvl8pPr>
            <a:lvl9pPr marL="5198647"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0AB0C5-BA1C-4923-9A40-D03E8C5109B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376713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827" indent="0">
              <a:buNone/>
              <a:defRPr sz="4000"/>
            </a:lvl2pPr>
            <a:lvl3pPr marL="1299658" indent="0">
              <a:buNone/>
              <a:defRPr sz="3400"/>
            </a:lvl3pPr>
            <a:lvl4pPr marL="1949495" indent="0">
              <a:buNone/>
              <a:defRPr sz="2800"/>
            </a:lvl4pPr>
            <a:lvl5pPr marL="2599324" indent="0">
              <a:buNone/>
              <a:defRPr sz="2800"/>
            </a:lvl5pPr>
            <a:lvl6pPr marL="3249152" indent="0">
              <a:buNone/>
              <a:defRPr sz="2800"/>
            </a:lvl6pPr>
            <a:lvl7pPr marL="3898987" indent="0">
              <a:buNone/>
              <a:defRPr sz="2800"/>
            </a:lvl7pPr>
            <a:lvl8pPr marL="4548810" indent="0">
              <a:buNone/>
              <a:defRPr sz="2800"/>
            </a:lvl8pPr>
            <a:lvl9pPr marL="5198647" indent="0">
              <a:buNone/>
              <a:defRPr sz="2800"/>
            </a:lvl9pPr>
          </a:lstStyle>
          <a:p>
            <a:endParaRPr lang="en-US"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827" indent="0">
              <a:buNone/>
              <a:defRPr sz="1700"/>
            </a:lvl2pPr>
            <a:lvl3pPr marL="1299658" indent="0">
              <a:buNone/>
              <a:defRPr sz="1400"/>
            </a:lvl3pPr>
            <a:lvl4pPr marL="1949495" indent="0">
              <a:buNone/>
              <a:defRPr sz="1300"/>
            </a:lvl4pPr>
            <a:lvl5pPr marL="2599324" indent="0">
              <a:buNone/>
              <a:defRPr sz="1300"/>
            </a:lvl5pPr>
            <a:lvl6pPr marL="3249152" indent="0">
              <a:buNone/>
              <a:defRPr sz="1300"/>
            </a:lvl6pPr>
            <a:lvl7pPr marL="3898987" indent="0">
              <a:buNone/>
              <a:defRPr sz="1300"/>
            </a:lvl7pPr>
            <a:lvl8pPr marL="4548810" indent="0">
              <a:buNone/>
              <a:defRPr sz="1300"/>
            </a:lvl8pPr>
            <a:lvl9pPr marL="5198647"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262264-559F-492E-AA73-D738C4D262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475202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0240" y="390596"/>
            <a:ext cx="1170432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9965" tIns="64983" rIns="129965" bIns="6498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50240" y="2275858"/>
            <a:ext cx="11704320" cy="64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9965" tIns="64983" rIns="129965" bIns="649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0240" y="8882098"/>
            <a:ext cx="3034453" cy="67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9965" tIns="64983" rIns="129965" bIns="64983" numCol="1" anchor="t" anchorCtr="0" compatLnSpc="1">
            <a:prstTxWarp prst="textNoShape">
              <a:avLst/>
            </a:prstTxWarp>
          </a:bodyPr>
          <a:lstStyle>
            <a:lvl1pPr>
              <a:defRPr sz="2000"/>
            </a:lvl1pPr>
          </a:lstStyle>
          <a:p>
            <a:pPr algn="l" defTabSz="913837" rtl="0" fontAlgn="base">
              <a:spcBef>
                <a:spcPct val="0"/>
              </a:spcBef>
              <a:spcAft>
                <a:spcPct val="0"/>
              </a:spcAft>
            </a:pPr>
            <a:endParaRPr lang="en-US" kern="1200" dirty="0">
              <a:solidFill>
                <a:srgbClr val="000000"/>
              </a:solidFill>
            </a:endParaRPr>
          </a:p>
        </p:txBody>
      </p:sp>
      <p:sp>
        <p:nvSpPr>
          <p:cNvPr id="1029" name="Rectangle 5"/>
          <p:cNvSpPr>
            <a:spLocks noGrp="1" noChangeArrowheads="1"/>
          </p:cNvSpPr>
          <p:nvPr>
            <p:ph type="ftr" sz="quarter" idx="3"/>
          </p:nvPr>
        </p:nvSpPr>
        <p:spPr bwMode="auto">
          <a:xfrm>
            <a:off x="4443308" y="8882098"/>
            <a:ext cx="4118187" cy="67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9965" tIns="64983" rIns="129965" bIns="64983" numCol="1" anchor="t" anchorCtr="0" compatLnSpc="1">
            <a:prstTxWarp prst="textNoShape">
              <a:avLst/>
            </a:prstTxWarp>
          </a:bodyPr>
          <a:lstStyle>
            <a:lvl1pPr algn="ctr">
              <a:defRPr sz="2000"/>
            </a:lvl1pPr>
          </a:lstStyle>
          <a:p>
            <a:pPr defTabSz="913837" rtl="0" fontAlgn="base">
              <a:spcBef>
                <a:spcPct val="0"/>
              </a:spcBef>
              <a:spcAft>
                <a:spcPct val="0"/>
              </a:spcAft>
            </a:pPr>
            <a:endParaRPr lang="en-US" kern="1200" dirty="0">
              <a:solidFill>
                <a:srgbClr val="000000"/>
              </a:solidFill>
            </a:endParaRPr>
          </a:p>
        </p:txBody>
      </p:sp>
      <p:sp>
        <p:nvSpPr>
          <p:cNvPr id="1030" name="Rectangle 6"/>
          <p:cNvSpPr>
            <a:spLocks noGrp="1" noChangeArrowheads="1"/>
          </p:cNvSpPr>
          <p:nvPr>
            <p:ph type="sldNum" sz="quarter" idx="4"/>
          </p:nvPr>
        </p:nvSpPr>
        <p:spPr bwMode="auto">
          <a:xfrm>
            <a:off x="9320107" y="8882098"/>
            <a:ext cx="3034453" cy="67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9965" tIns="64983" rIns="129965" bIns="64983" numCol="1" anchor="t" anchorCtr="0" compatLnSpc="1">
            <a:prstTxWarp prst="textNoShape">
              <a:avLst/>
            </a:prstTxWarp>
          </a:bodyPr>
          <a:lstStyle>
            <a:lvl1pPr algn="r">
              <a:defRPr sz="2000"/>
            </a:lvl1pPr>
          </a:lstStyle>
          <a:p>
            <a:pPr defTabSz="913837" rtl="0" fontAlgn="base">
              <a:spcBef>
                <a:spcPct val="0"/>
              </a:spcBef>
              <a:spcAft>
                <a:spcPct val="0"/>
              </a:spcAft>
            </a:pPr>
            <a:fld id="{505A87C1-3FC5-4C45-B282-2B6D4C10FBBD}" type="slidenum">
              <a:rPr lang="en-US" kern="1200" smtClean="0">
                <a:solidFill>
                  <a:srgbClr val="000000"/>
                </a:solidFill>
              </a:rPr>
              <a:pPr defTabSz="913837" rtl="0" fontAlgn="base">
                <a:spcBef>
                  <a:spcPct val="0"/>
                </a:spcBef>
                <a:spcAft>
                  <a:spcPct val="0"/>
                </a:spcAft>
              </a:pPr>
              <a:t>‹#›</a:t>
            </a:fld>
            <a:endParaRPr lang="en-US" kern="1200" dirty="0">
              <a:solidFill>
                <a:srgbClr val="000000"/>
              </a:solidFill>
            </a:endParaRPr>
          </a:p>
        </p:txBody>
      </p:sp>
    </p:spTree>
    <p:extLst>
      <p:ext uri="{BB962C8B-B14F-4D97-AF65-F5344CB8AC3E}">
        <p14:creationId xmlns:p14="http://schemas.microsoft.com/office/powerpoint/2010/main" val="42123424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ctr" rtl="0" fontAlgn="base">
        <a:spcBef>
          <a:spcPct val="0"/>
        </a:spcBef>
        <a:spcAft>
          <a:spcPct val="0"/>
        </a:spcAft>
        <a:defRPr sz="6300">
          <a:solidFill>
            <a:schemeClr val="tx2"/>
          </a:solidFill>
          <a:latin typeface="+mj-lt"/>
          <a:ea typeface="+mj-ea"/>
          <a:cs typeface="+mj-cs"/>
        </a:defRPr>
      </a:lvl1pPr>
      <a:lvl2pPr algn="ctr" rtl="0" fontAlgn="base">
        <a:spcBef>
          <a:spcPct val="0"/>
        </a:spcBef>
        <a:spcAft>
          <a:spcPct val="0"/>
        </a:spcAft>
        <a:defRPr sz="6300">
          <a:solidFill>
            <a:schemeClr val="tx2"/>
          </a:solidFill>
          <a:latin typeface="Arial" charset="0"/>
        </a:defRPr>
      </a:lvl2pPr>
      <a:lvl3pPr algn="ctr" rtl="0" fontAlgn="base">
        <a:spcBef>
          <a:spcPct val="0"/>
        </a:spcBef>
        <a:spcAft>
          <a:spcPct val="0"/>
        </a:spcAft>
        <a:defRPr sz="6300">
          <a:solidFill>
            <a:schemeClr val="tx2"/>
          </a:solidFill>
          <a:latin typeface="Arial" charset="0"/>
        </a:defRPr>
      </a:lvl3pPr>
      <a:lvl4pPr algn="ctr" rtl="0" fontAlgn="base">
        <a:spcBef>
          <a:spcPct val="0"/>
        </a:spcBef>
        <a:spcAft>
          <a:spcPct val="0"/>
        </a:spcAft>
        <a:defRPr sz="6300">
          <a:solidFill>
            <a:schemeClr val="tx2"/>
          </a:solidFill>
          <a:latin typeface="Arial" charset="0"/>
        </a:defRPr>
      </a:lvl4pPr>
      <a:lvl5pPr algn="ctr" rtl="0" fontAlgn="base">
        <a:spcBef>
          <a:spcPct val="0"/>
        </a:spcBef>
        <a:spcAft>
          <a:spcPct val="0"/>
        </a:spcAft>
        <a:defRPr sz="6300">
          <a:solidFill>
            <a:schemeClr val="tx2"/>
          </a:solidFill>
          <a:latin typeface="Arial" charset="0"/>
        </a:defRPr>
      </a:lvl5pPr>
      <a:lvl6pPr marL="649827" algn="ctr" rtl="0" fontAlgn="base">
        <a:spcBef>
          <a:spcPct val="0"/>
        </a:spcBef>
        <a:spcAft>
          <a:spcPct val="0"/>
        </a:spcAft>
        <a:defRPr sz="6300">
          <a:solidFill>
            <a:schemeClr val="tx2"/>
          </a:solidFill>
          <a:latin typeface="Arial" charset="0"/>
        </a:defRPr>
      </a:lvl6pPr>
      <a:lvl7pPr marL="1299658" algn="ctr" rtl="0" fontAlgn="base">
        <a:spcBef>
          <a:spcPct val="0"/>
        </a:spcBef>
        <a:spcAft>
          <a:spcPct val="0"/>
        </a:spcAft>
        <a:defRPr sz="6300">
          <a:solidFill>
            <a:schemeClr val="tx2"/>
          </a:solidFill>
          <a:latin typeface="Arial" charset="0"/>
        </a:defRPr>
      </a:lvl7pPr>
      <a:lvl8pPr marL="1949495" algn="ctr" rtl="0" fontAlgn="base">
        <a:spcBef>
          <a:spcPct val="0"/>
        </a:spcBef>
        <a:spcAft>
          <a:spcPct val="0"/>
        </a:spcAft>
        <a:defRPr sz="6300">
          <a:solidFill>
            <a:schemeClr val="tx2"/>
          </a:solidFill>
          <a:latin typeface="Arial" charset="0"/>
        </a:defRPr>
      </a:lvl8pPr>
      <a:lvl9pPr marL="2599324" algn="ctr" rtl="0" fontAlgn="base">
        <a:spcBef>
          <a:spcPct val="0"/>
        </a:spcBef>
        <a:spcAft>
          <a:spcPct val="0"/>
        </a:spcAft>
        <a:defRPr sz="6300">
          <a:solidFill>
            <a:schemeClr val="tx2"/>
          </a:solidFill>
          <a:latin typeface="Arial" charset="0"/>
        </a:defRPr>
      </a:lvl9pPr>
    </p:titleStyle>
    <p:bodyStyle>
      <a:lvl1pPr marL="487377" indent="-487377" algn="l" rtl="0" fontAlgn="base">
        <a:spcBef>
          <a:spcPct val="20000"/>
        </a:spcBef>
        <a:spcAft>
          <a:spcPct val="0"/>
        </a:spcAft>
        <a:buChar char="•"/>
        <a:defRPr sz="4600">
          <a:solidFill>
            <a:schemeClr val="tx1"/>
          </a:solidFill>
          <a:latin typeface="+mn-lt"/>
          <a:ea typeface="+mn-ea"/>
          <a:cs typeface="+mn-cs"/>
        </a:defRPr>
      </a:lvl1pPr>
      <a:lvl2pPr marL="1055975" indent="-406145" algn="l" rtl="0" fontAlgn="base">
        <a:spcBef>
          <a:spcPct val="20000"/>
        </a:spcBef>
        <a:spcAft>
          <a:spcPct val="0"/>
        </a:spcAft>
        <a:buChar char="–"/>
        <a:defRPr sz="4000">
          <a:solidFill>
            <a:schemeClr val="tx1"/>
          </a:solidFill>
          <a:latin typeface="+mn-lt"/>
        </a:defRPr>
      </a:lvl2pPr>
      <a:lvl3pPr marL="1624571" indent="-324913" algn="l" rtl="0" fontAlgn="base">
        <a:spcBef>
          <a:spcPct val="20000"/>
        </a:spcBef>
        <a:spcAft>
          <a:spcPct val="0"/>
        </a:spcAft>
        <a:buChar char="•"/>
        <a:defRPr sz="3400">
          <a:solidFill>
            <a:schemeClr val="tx1"/>
          </a:solidFill>
          <a:latin typeface="+mn-lt"/>
        </a:defRPr>
      </a:lvl3pPr>
      <a:lvl4pPr marL="2274405" indent="-324913" algn="l" rtl="0" fontAlgn="base">
        <a:spcBef>
          <a:spcPct val="20000"/>
        </a:spcBef>
        <a:spcAft>
          <a:spcPct val="0"/>
        </a:spcAft>
        <a:buChar char="–"/>
        <a:defRPr sz="2800">
          <a:solidFill>
            <a:schemeClr val="tx1"/>
          </a:solidFill>
          <a:latin typeface="+mn-lt"/>
        </a:defRPr>
      </a:lvl4pPr>
      <a:lvl5pPr marL="2924242" indent="-324913" algn="l" rtl="0" fontAlgn="base">
        <a:spcBef>
          <a:spcPct val="20000"/>
        </a:spcBef>
        <a:spcAft>
          <a:spcPct val="0"/>
        </a:spcAft>
        <a:buChar char="»"/>
        <a:defRPr sz="2800">
          <a:solidFill>
            <a:schemeClr val="tx1"/>
          </a:solidFill>
          <a:latin typeface="+mn-lt"/>
        </a:defRPr>
      </a:lvl5pPr>
      <a:lvl6pPr marL="3574073" indent="-324913" algn="l" rtl="0" fontAlgn="base">
        <a:spcBef>
          <a:spcPct val="20000"/>
        </a:spcBef>
        <a:spcAft>
          <a:spcPct val="0"/>
        </a:spcAft>
        <a:buChar char="»"/>
        <a:defRPr sz="2800">
          <a:solidFill>
            <a:schemeClr val="tx1"/>
          </a:solidFill>
          <a:latin typeface="+mn-lt"/>
        </a:defRPr>
      </a:lvl6pPr>
      <a:lvl7pPr marL="4223900" indent="-324913" algn="l" rtl="0" fontAlgn="base">
        <a:spcBef>
          <a:spcPct val="20000"/>
        </a:spcBef>
        <a:spcAft>
          <a:spcPct val="0"/>
        </a:spcAft>
        <a:buChar char="»"/>
        <a:defRPr sz="2800">
          <a:solidFill>
            <a:schemeClr val="tx1"/>
          </a:solidFill>
          <a:latin typeface="+mn-lt"/>
        </a:defRPr>
      </a:lvl7pPr>
      <a:lvl8pPr marL="4873733" indent="-324913" algn="l" rtl="0" fontAlgn="base">
        <a:spcBef>
          <a:spcPct val="20000"/>
        </a:spcBef>
        <a:spcAft>
          <a:spcPct val="0"/>
        </a:spcAft>
        <a:buChar char="»"/>
        <a:defRPr sz="2800">
          <a:solidFill>
            <a:schemeClr val="tx1"/>
          </a:solidFill>
          <a:latin typeface="+mn-lt"/>
        </a:defRPr>
      </a:lvl8pPr>
      <a:lvl9pPr marL="5523559" indent="-324913" algn="l" rtl="0" fontAlgn="base">
        <a:spcBef>
          <a:spcPct val="20000"/>
        </a:spcBef>
        <a:spcAft>
          <a:spcPct val="0"/>
        </a:spcAft>
        <a:buChar char="»"/>
        <a:defRPr sz="2800">
          <a:solidFill>
            <a:schemeClr val="tx1"/>
          </a:solidFill>
          <a:latin typeface="+mn-lt"/>
        </a:defRPr>
      </a:lvl9pPr>
    </p:bodyStyle>
    <p:otherStyle>
      <a:defPPr>
        <a:defRPr lang="en-US"/>
      </a:defPPr>
      <a:lvl1pPr marL="0" algn="l" defTabSz="1299658" rtl="0" eaLnBrk="1" latinLnBrk="0" hangingPunct="1">
        <a:defRPr sz="2600" kern="1200">
          <a:solidFill>
            <a:schemeClr val="tx1"/>
          </a:solidFill>
          <a:latin typeface="+mn-lt"/>
          <a:ea typeface="+mn-ea"/>
          <a:cs typeface="+mn-cs"/>
        </a:defRPr>
      </a:lvl1pPr>
      <a:lvl2pPr marL="649827" algn="l" defTabSz="1299658" rtl="0" eaLnBrk="1" latinLnBrk="0" hangingPunct="1">
        <a:defRPr sz="2600" kern="1200">
          <a:solidFill>
            <a:schemeClr val="tx1"/>
          </a:solidFill>
          <a:latin typeface="+mn-lt"/>
          <a:ea typeface="+mn-ea"/>
          <a:cs typeface="+mn-cs"/>
        </a:defRPr>
      </a:lvl2pPr>
      <a:lvl3pPr marL="1299658" algn="l" defTabSz="1299658" rtl="0" eaLnBrk="1" latinLnBrk="0" hangingPunct="1">
        <a:defRPr sz="2600" kern="1200">
          <a:solidFill>
            <a:schemeClr val="tx1"/>
          </a:solidFill>
          <a:latin typeface="+mn-lt"/>
          <a:ea typeface="+mn-ea"/>
          <a:cs typeface="+mn-cs"/>
        </a:defRPr>
      </a:lvl3pPr>
      <a:lvl4pPr marL="1949495" algn="l" defTabSz="1299658" rtl="0" eaLnBrk="1" latinLnBrk="0" hangingPunct="1">
        <a:defRPr sz="2600" kern="1200">
          <a:solidFill>
            <a:schemeClr val="tx1"/>
          </a:solidFill>
          <a:latin typeface="+mn-lt"/>
          <a:ea typeface="+mn-ea"/>
          <a:cs typeface="+mn-cs"/>
        </a:defRPr>
      </a:lvl4pPr>
      <a:lvl5pPr marL="2599324" algn="l" defTabSz="1299658" rtl="0" eaLnBrk="1" latinLnBrk="0" hangingPunct="1">
        <a:defRPr sz="2600" kern="1200">
          <a:solidFill>
            <a:schemeClr val="tx1"/>
          </a:solidFill>
          <a:latin typeface="+mn-lt"/>
          <a:ea typeface="+mn-ea"/>
          <a:cs typeface="+mn-cs"/>
        </a:defRPr>
      </a:lvl5pPr>
      <a:lvl6pPr marL="3249152" algn="l" defTabSz="1299658" rtl="0" eaLnBrk="1" latinLnBrk="0" hangingPunct="1">
        <a:defRPr sz="2600" kern="1200">
          <a:solidFill>
            <a:schemeClr val="tx1"/>
          </a:solidFill>
          <a:latin typeface="+mn-lt"/>
          <a:ea typeface="+mn-ea"/>
          <a:cs typeface="+mn-cs"/>
        </a:defRPr>
      </a:lvl6pPr>
      <a:lvl7pPr marL="3898987" algn="l" defTabSz="1299658" rtl="0" eaLnBrk="1" latinLnBrk="0" hangingPunct="1">
        <a:defRPr sz="2600" kern="1200">
          <a:solidFill>
            <a:schemeClr val="tx1"/>
          </a:solidFill>
          <a:latin typeface="+mn-lt"/>
          <a:ea typeface="+mn-ea"/>
          <a:cs typeface="+mn-cs"/>
        </a:defRPr>
      </a:lvl7pPr>
      <a:lvl8pPr marL="4548810" algn="l" defTabSz="1299658" rtl="0" eaLnBrk="1" latinLnBrk="0" hangingPunct="1">
        <a:defRPr sz="2600" kern="1200">
          <a:solidFill>
            <a:schemeClr val="tx1"/>
          </a:solidFill>
          <a:latin typeface="+mn-lt"/>
          <a:ea typeface="+mn-ea"/>
          <a:cs typeface="+mn-cs"/>
        </a:defRPr>
      </a:lvl8pPr>
      <a:lvl9pPr marL="5198647" algn="l" defTabSz="1299658"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29965" tIns="64983" rIns="129965" bIns="649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58"/>
            <a:ext cx="11704320" cy="6436925"/>
          </a:xfrm>
          <a:prstGeom prst="rect">
            <a:avLst/>
          </a:prstGeom>
        </p:spPr>
        <p:txBody>
          <a:bodyPr vert="horz" lIns="129965" tIns="64983" rIns="129965" bIns="649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60"/>
            <a:ext cx="3034453" cy="519289"/>
          </a:xfrm>
          <a:prstGeom prst="rect">
            <a:avLst/>
          </a:prstGeom>
        </p:spPr>
        <p:txBody>
          <a:bodyPr vert="horz" lIns="129965" tIns="64983" rIns="129965" bIns="64983" rtlCol="0" anchor="ctr"/>
          <a:lstStyle>
            <a:lvl1pPr algn="l">
              <a:defRPr sz="1700">
                <a:solidFill>
                  <a:schemeClr val="tx1">
                    <a:tint val="75000"/>
                  </a:schemeClr>
                </a:solidFill>
              </a:defRPr>
            </a:lvl1pPr>
          </a:lstStyle>
          <a:p>
            <a:pPr defTabSz="1299658" rtl="0"/>
            <a:fld id="{CB519B64-B6C1-4F39-8C5B-799DA5A1E422}" type="datetimeFigureOut">
              <a:rPr lang="en-US" kern="1200" smtClean="0">
                <a:solidFill>
                  <a:prstClr val="black">
                    <a:tint val="75000"/>
                  </a:prstClr>
                </a:solidFill>
              </a:rPr>
              <a:pPr defTabSz="1299658" rtl="0"/>
              <a:t>3/3/2015</a:t>
            </a:fld>
            <a:endParaRPr lang="en-US" kern="1200" dirty="0">
              <a:solidFill>
                <a:prstClr val="black">
                  <a:tint val="75000"/>
                </a:prstClr>
              </a:solidFill>
            </a:endParaRPr>
          </a:p>
        </p:txBody>
      </p:sp>
      <p:sp>
        <p:nvSpPr>
          <p:cNvPr id="5" name="Footer Placeholder 4"/>
          <p:cNvSpPr>
            <a:spLocks noGrp="1"/>
          </p:cNvSpPr>
          <p:nvPr>
            <p:ph type="ftr" sz="quarter" idx="3"/>
          </p:nvPr>
        </p:nvSpPr>
        <p:spPr>
          <a:xfrm>
            <a:off x="4443308" y="9040160"/>
            <a:ext cx="4118187" cy="519289"/>
          </a:xfrm>
          <a:prstGeom prst="rect">
            <a:avLst/>
          </a:prstGeom>
        </p:spPr>
        <p:txBody>
          <a:bodyPr vert="horz" lIns="129965" tIns="64983" rIns="129965" bIns="64983" rtlCol="0" anchor="ctr"/>
          <a:lstStyle>
            <a:lvl1pPr algn="ctr">
              <a:defRPr sz="1700">
                <a:solidFill>
                  <a:schemeClr val="tx1">
                    <a:tint val="75000"/>
                  </a:schemeClr>
                </a:solidFill>
              </a:defRPr>
            </a:lvl1pPr>
          </a:lstStyle>
          <a:p>
            <a:pPr defTabSz="1299658" rtl="0"/>
            <a:endParaRPr lang="en-US" kern="1200" dirty="0">
              <a:solidFill>
                <a:prstClr val="black">
                  <a:tint val="75000"/>
                </a:prstClr>
              </a:solidFill>
            </a:endParaRPr>
          </a:p>
        </p:txBody>
      </p:sp>
      <p:sp>
        <p:nvSpPr>
          <p:cNvPr id="6" name="Slide Number Placeholder 5"/>
          <p:cNvSpPr>
            <a:spLocks noGrp="1"/>
          </p:cNvSpPr>
          <p:nvPr>
            <p:ph type="sldNum" sz="quarter" idx="4"/>
          </p:nvPr>
        </p:nvSpPr>
        <p:spPr>
          <a:xfrm>
            <a:off x="9320107" y="9040160"/>
            <a:ext cx="3034453" cy="519289"/>
          </a:xfrm>
          <a:prstGeom prst="rect">
            <a:avLst/>
          </a:prstGeom>
        </p:spPr>
        <p:txBody>
          <a:bodyPr vert="horz" lIns="129965" tIns="64983" rIns="129965" bIns="64983" rtlCol="0" anchor="ctr"/>
          <a:lstStyle>
            <a:lvl1pPr algn="r">
              <a:defRPr sz="1700">
                <a:solidFill>
                  <a:schemeClr val="tx1">
                    <a:tint val="75000"/>
                  </a:schemeClr>
                </a:solidFill>
              </a:defRPr>
            </a:lvl1pPr>
          </a:lstStyle>
          <a:p>
            <a:pPr defTabSz="1299658" rtl="0"/>
            <a:fld id="{8ADC4F2E-BA37-4B0A-88D1-B97773916FF9}" type="slidenum">
              <a:rPr lang="en-US" kern="1200" smtClean="0">
                <a:solidFill>
                  <a:prstClr val="black">
                    <a:tint val="75000"/>
                  </a:prstClr>
                </a:solidFill>
              </a:rPr>
              <a:pPr defTabSz="1299658" rtl="0"/>
              <a:t>‹#›</a:t>
            </a:fld>
            <a:endParaRPr lang="en-US" kern="1200" dirty="0">
              <a:solidFill>
                <a:prstClr val="black">
                  <a:tint val="75000"/>
                </a:prstClr>
              </a:solidFill>
            </a:endParaRPr>
          </a:p>
        </p:txBody>
      </p:sp>
    </p:spTree>
    <p:extLst>
      <p:ext uri="{BB962C8B-B14F-4D97-AF65-F5344CB8AC3E}">
        <p14:creationId xmlns:p14="http://schemas.microsoft.com/office/powerpoint/2010/main" val="4680862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ctr" defTabSz="1299658" rtl="0" eaLnBrk="1" latinLnBrk="0" hangingPunct="1">
        <a:spcBef>
          <a:spcPct val="0"/>
        </a:spcBef>
        <a:buNone/>
        <a:defRPr sz="6300" kern="1200">
          <a:solidFill>
            <a:schemeClr val="tx1"/>
          </a:solidFill>
          <a:latin typeface="+mj-lt"/>
          <a:ea typeface="+mj-ea"/>
          <a:cs typeface="+mj-cs"/>
        </a:defRPr>
      </a:lvl1pPr>
    </p:titleStyle>
    <p:bodyStyle>
      <a:lvl1pPr marL="487377" indent="-487377" algn="l" defTabSz="1299658"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5975" indent="-406145" algn="l" defTabSz="1299658"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4571" indent="-324913" algn="l" defTabSz="1299658"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4405"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4242"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4073"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3900"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3733"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3559"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658" rtl="0" eaLnBrk="1" latinLnBrk="0" hangingPunct="1">
        <a:defRPr sz="2600" kern="1200">
          <a:solidFill>
            <a:schemeClr val="tx1"/>
          </a:solidFill>
          <a:latin typeface="+mn-lt"/>
          <a:ea typeface="+mn-ea"/>
          <a:cs typeface="+mn-cs"/>
        </a:defRPr>
      </a:lvl1pPr>
      <a:lvl2pPr marL="649827" algn="l" defTabSz="1299658" rtl="0" eaLnBrk="1" latinLnBrk="0" hangingPunct="1">
        <a:defRPr sz="2600" kern="1200">
          <a:solidFill>
            <a:schemeClr val="tx1"/>
          </a:solidFill>
          <a:latin typeface="+mn-lt"/>
          <a:ea typeface="+mn-ea"/>
          <a:cs typeface="+mn-cs"/>
        </a:defRPr>
      </a:lvl2pPr>
      <a:lvl3pPr marL="1299658" algn="l" defTabSz="1299658" rtl="0" eaLnBrk="1" latinLnBrk="0" hangingPunct="1">
        <a:defRPr sz="2600" kern="1200">
          <a:solidFill>
            <a:schemeClr val="tx1"/>
          </a:solidFill>
          <a:latin typeface="+mn-lt"/>
          <a:ea typeface="+mn-ea"/>
          <a:cs typeface="+mn-cs"/>
        </a:defRPr>
      </a:lvl3pPr>
      <a:lvl4pPr marL="1949495" algn="l" defTabSz="1299658" rtl="0" eaLnBrk="1" latinLnBrk="0" hangingPunct="1">
        <a:defRPr sz="2600" kern="1200">
          <a:solidFill>
            <a:schemeClr val="tx1"/>
          </a:solidFill>
          <a:latin typeface="+mn-lt"/>
          <a:ea typeface="+mn-ea"/>
          <a:cs typeface="+mn-cs"/>
        </a:defRPr>
      </a:lvl4pPr>
      <a:lvl5pPr marL="2599324" algn="l" defTabSz="1299658" rtl="0" eaLnBrk="1" latinLnBrk="0" hangingPunct="1">
        <a:defRPr sz="2600" kern="1200">
          <a:solidFill>
            <a:schemeClr val="tx1"/>
          </a:solidFill>
          <a:latin typeface="+mn-lt"/>
          <a:ea typeface="+mn-ea"/>
          <a:cs typeface="+mn-cs"/>
        </a:defRPr>
      </a:lvl5pPr>
      <a:lvl6pPr marL="3249152" algn="l" defTabSz="1299658" rtl="0" eaLnBrk="1" latinLnBrk="0" hangingPunct="1">
        <a:defRPr sz="2600" kern="1200">
          <a:solidFill>
            <a:schemeClr val="tx1"/>
          </a:solidFill>
          <a:latin typeface="+mn-lt"/>
          <a:ea typeface="+mn-ea"/>
          <a:cs typeface="+mn-cs"/>
        </a:defRPr>
      </a:lvl6pPr>
      <a:lvl7pPr marL="3898987" algn="l" defTabSz="1299658" rtl="0" eaLnBrk="1" latinLnBrk="0" hangingPunct="1">
        <a:defRPr sz="2600" kern="1200">
          <a:solidFill>
            <a:schemeClr val="tx1"/>
          </a:solidFill>
          <a:latin typeface="+mn-lt"/>
          <a:ea typeface="+mn-ea"/>
          <a:cs typeface="+mn-cs"/>
        </a:defRPr>
      </a:lvl7pPr>
      <a:lvl8pPr marL="4548810" algn="l" defTabSz="1299658" rtl="0" eaLnBrk="1" latinLnBrk="0" hangingPunct="1">
        <a:defRPr sz="2600" kern="1200">
          <a:solidFill>
            <a:schemeClr val="tx1"/>
          </a:solidFill>
          <a:latin typeface="+mn-lt"/>
          <a:ea typeface="+mn-ea"/>
          <a:cs typeface="+mn-cs"/>
        </a:defRPr>
      </a:lvl8pPr>
      <a:lvl9pPr marL="5198647" algn="l" defTabSz="1299658"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29972" tIns="64986" rIns="129972" bIns="6498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56"/>
            <a:ext cx="11704320" cy="6436925"/>
          </a:xfrm>
          <a:prstGeom prst="rect">
            <a:avLst/>
          </a:prstGeom>
        </p:spPr>
        <p:txBody>
          <a:bodyPr vert="horz" lIns="129972" tIns="64986" rIns="129972" bIns="64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59"/>
            <a:ext cx="3034453" cy="519289"/>
          </a:xfrm>
          <a:prstGeom prst="rect">
            <a:avLst/>
          </a:prstGeom>
        </p:spPr>
        <p:txBody>
          <a:bodyPr vert="horz" lIns="129972" tIns="64986" rIns="129972" bIns="64986" rtlCol="0" anchor="ctr"/>
          <a:lstStyle>
            <a:lvl1pPr algn="l">
              <a:defRPr sz="1700">
                <a:solidFill>
                  <a:schemeClr val="tx1">
                    <a:tint val="75000"/>
                  </a:schemeClr>
                </a:solidFill>
              </a:defRPr>
            </a:lvl1pPr>
          </a:lstStyle>
          <a:p>
            <a:pPr defTabSz="1299724" rtl="0"/>
            <a:fld id="{1D8BD707-D9CF-40AE-B4C6-C98DA3205C09}" type="datetimeFigureOut">
              <a:rPr lang="en-US" kern="1200" smtClean="0">
                <a:solidFill>
                  <a:prstClr val="black">
                    <a:tint val="75000"/>
                  </a:prstClr>
                </a:solidFill>
              </a:rPr>
              <a:pPr defTabSz="1299724" rtl="0"/>
              <a:t>3/3/2015</a:t>
            </a:fld>
            <a:endParaRPr lang="en-US" kern="1200" dirty="0">
              <a:solidFill>
                <a:prstClr val="black">
                  <a:tint val="75000"/>
                </a:prstClr>
              </a:solidFill>
            </a:endParaRPr>
          </a:p>
        </p:txBody>
      </p:sp>
      <p:sp>
        <p:nvSpPr>
          <p:cNvPr id="5" name="Footer Placeholder 4"/>
          <p:cNvSpPr>
            <a:spLocks noGrp="1"/>
          </p:cNvSpPr>
          <p:nvPr>
            <p:ph type="ftr" sz="quarter" idx="3"/>
          </p:nvPr>
        </p:nvSpPr>
        <p:spPr>
          <a:xfrm>
            <a:off x="4443308" y="9040159"/>
            <a:ext cx="4118187" cy="519289"/>
          </a:xfrm>
          <a:prstGeom prst="rect">
            <a:avLst/>
          </a:prstGeom>
        </p:spPr>
        <p:txBody>
          <a:bodyPr vert="horz" lIns="129972" tIns="64986" rIns="129972" bIns="64986" rtlCol="0" anchor="ctr"/>
          <a:lstStyle>
            <a:lvl1pPr algn="ctr">
              <a:defRPr sz="1700">
                <a:solidFill>
                  <a:schemeClr val="tx1">
                    <a:tint val="75000"/>
                  </a:schemeClr>
                </a:solidFill>
              </a:defRPr>
            </a:lvl1pPr>
          </a:lstStyle>
          <a:p>
            <a:pPr defTabSz="1299724" rtl="0"/>
            <a:endParaRPr lang="en-US" kern="1200" dirty="0">
              <a:solidFill>
                <a:prstClr val="black">
                  <a:tint val="75000"/>
                </a:prstClr>
              </a:solidFill>
            </a:endParaRPr>
          </a:p>
        </p:txBody>
      </p:sp>
      <p:sp>
        <p:nvSpPr>
          <p:cNvPr id="6" name="Slide Number Placeholder 5"/>
          <p:cNvSpPr>
            <a:spLocks noGrp="1"/>
          </p:cNvSpPr>
          <p:nvPr>
            <p:ph type="sldNum" sz="quarter" idx="4"/>
          </p:nvPr>
        </p:nvSpPr>
        <p:spPr>
          <a:xfrm>
            <a:off x="9320107" y="9040159"/>
            <a:ext cx="3034453" cy="519289"/>
          </a:xfrm>
          <a:prstGeom prst="rect">
            <a:avLst/>
          </a:prstGeom>
        </p:spPr>
        <p:txBody>
          <a:bodyPr vert="horz" lIns="129972" tIns="64986" rIns="129972" bIns="64986" rtlCol="0" anchor="ctr"/>
          <a:lstStyle>
            <a:lvl1pPr algn="r">
              <a:defRPr sz="1700">
                <a:solidFill>
                  <a:schemeClr val="tx1">
                    <a:tint val="75000"/>
                  </a:schemeClr>
                </a:solidFill>
              </a:defRPr>
            </a:lvl1pPr>
          </a:lstStyle>
          <a:p>
            <a:pPr defTabSz="1299724" rtl="0"/>
            <a:fld id="{B6F15528-21DE-4FAA-801E-634DDDAF4B2B}" type="slidenum">
              <a:rPr lang="en-US" kern="1200" smtClean="0">
                <a:solidFill>
                  <a:prstClr val="black">
                    <a:tint val="75000"/>
                  </a:prstClr>
                </a:solidFill>
              </a:rPr>
              <a:pPr defTabSz="1299724" rtl="0"/>
              <a:t>‹#›</a:t>
            </a:fld>
            <a:endParaRPr lang="en-US" kern="1200" dirty="0">
              <a:solidFill>
                <a:prstClr val="black">
                  <a:tint val="75000"/>
                </a:prstClr>
              </a:solidFill>
            </a:endParaRPr>
          </a:p>
        </p:txBody>
      </p:sp>
    </p:spTree>
    <p:extLst>
      <p:ext uri="{BB962C8B-B14F-4D97-AF65-F5344CB8AC3E}">
        <p14:creationId xmlns:p14="http://schemas.microsoft.com/office/powerpoint/2010/main" val="625157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ctr" defTabSz="1299724" rtl="0" eaLnBrk="1" latinLnBrk="0" hangingPunct="1">
        <a:spcBef>
          <a:spcPct val="0"/>
        </a:spcBef>
        <a:buNone/>
        <a:defRPr sz="6300" kern="1200">
          <a:solidFill>
            <a:schemeClr val="tx1"/>
          </a:solidFill>
          <a:latin typeface="+mj-lt"/>
          <a:ea typeface="+mj-ea"/>
          <a:cs typeface="+mj-cs"/>
        </a:defRPr>
      </a:lvl1pPr>
    </p:titleStyle>
    <p:bodyStyle>
      <a:lvl1pPr marL="487401" indent="-487401" algn="l" defTabSz="1299724"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029" indent="-406165" algn="l" defTabSz="1299724"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4654" indent="-324930" algn="l" defTabSz="1299724"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4522"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4392"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4255"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116"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3983"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3842"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724" rtl="0" eaLnBrk="1" latinLnBrk="0" hangingPunct="1">
        <a:defRPr sz="2600" kern="1200">
          <a:solidFill>
            <a:schemeClr val="tx1"/>
          </a:solidFill>
          <a:latin typeface="+mn-lt"/>
          <a:ea typeface="+mn-ea"/>
          <a:cs typeface="+mn-cs"/>
        </a:defRPr>
      </a:lvl1pPr>
      <a:lvl2pPr marL="649860" algn="l" defTabSz="1299724" rtl="0" eaLnBrk="1" latinLnBrk="0" hangingPunct="1">
        <a:defRPr sz="2600" kern="1200">
          <a:solidFill>
            <a:schemeClr val="tx1"/>
          </a:solidFill>
          <a:latin typeface="+mn-lt"/>
          <a:ea typeface="+mn-ea"/>
          <a:cs typeface="+mn-cs"/>
        </a:defRPr>
      </a:lvl2pPr>
      <a:lvl3pPr marL="1299724" algn="l" defTabSz="1299724" rtl="0" eaLnBrk="1" latinLnBrk="0" hangingPunct="1">
        <a:defRPr sz="2600" kern="1200">
          <a:solidFill>
            <a:schemeClr val="tx1"/>
          </a:solidFill>
          <a:latin typeface="+mn-lt"/>
          <a:ea typeface="+mn-ea"/>
          <a:cs typeface="+mn-cs"/>
        </a:defRPr>
      </a:lvl3pPr>
      <a:lvl4pPr marL="1949594" algn="l" defTabSz="1299724" rtl="0" eaLnBrk="1" latinLnBrk="0" hangingPunct="1">
        <a:defRPr sz="2600" kern="1200">
          <a:solidFill>
            <a:schemeClr val="tx1"/>
          </a:solidFill>
          <a:latin typeface="+mn-lt"/>
          <a:ea typeface="+mn-ea"/>
          <a:cs typeface="+mn-cs"/>
        </a:defRPr>
      </a:lvl4pPr>
      <a:lvl5pPr marL="2599457" algn="l" defTabSz="1299724" rtl="0" eaLnBrk="1" latinLnBrk="0" hangingPunct="1">
        <a:defRPr sz="2600" kern="1200">
          <a:solidFill>
            <a:schemeClr val="tx1"/>
          </a:solidFill>
          <a:latin typeface="+mn-lt"/>
          <a:ea typeface="+mn-ea"/>
          <a:cs typeface="+mn-cs"/>
        </a:defRPr>
      </a:lvl5pPr>
      <a:lvl6pPr marL="3249319" algn="l" defTabSz="1299724" rtl="0" eaLnBrk="1" latinLnBrk="0" hangingPunct="1">
        <a:defRPr sz="2600" kern="1200">
          <a:solidFill>
            <a:schemeClr val="tx1"/>
          </a:solidFill>
          <a:latin typeface="+mn-lt"/>
          <a:ea typeface="+mn-ea"/>
          <a:cs typeface="+mn-cs"/>
        </a:defRPr>
      </a:lvl6pPr>
      <a:lvl7pPr marL="3899187" algn="l" defTabSz="1299724" rtl="0" eaLnBrk="1" latinLnBrk="0" hangingPunct="1">
        <a:defRPr sz="2600" kern="1200">
          <a:solidFill>
            <a:schemeClr val="tx1"/>
          </a:solidFill>
          <a:latin typeface="+mn-lt"/>
          <a:ea typeface="+mn-ea"/>
          <a:cs typeface="+mn-cs"/>
        </a:defRPr>
      </a:lvl7pPr>
      <a:lvl8pPr marL="4549043" algn="l" defTabSz="1299724" rtl="0" eaLnBrk="1" latinLnBrk="0" hangingPunct="1">
        <a:defRPr sz="2600" kern="1200">
          <a:solidFill>
            <a:schemeClr val="tx1"/>
          </a:solidFill>
          <a:latin typeface="+mn-lt"/>
          <a:ea typeface="+mn-ea"/>
          <a:cs typeface="+mn-cs"/>
        </a:defRPr>
      </a:lvl8pPr>
      <a:lvl9pPr marL="5198913" algn="l" defTabSz="1299724"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13547" y="-10160"/>
            <a:ext cx="13031893" cy="14811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29972" tIns="64986" rIns="129972" bIns="64986" anchor="t" compatLnSpc="1"/>
          <a:lstStyle/>
          <a:p>
            <a:pPr algn="l" defTabSz="1299724" rtl="0"/>
            <a:endParaRPr lang="en-US" sz="2600" kern="1200" dirty="0">
              <a:solidFill>
                <a:prstClr val="black"/>
              </a:solidFill>
            </a:endParaRPr>
          </a:p>
        </p:txBody>
      </p:sp>
      <p:sp>
        <p:nvSpPr>
          <p:cNvPr id="8" name="任意多边形 7"/>
          <p:cNvSpPr>
            <a:spLocks/>
          </p:cNvSpPr>
          <p:nvPr/>
        </p:nvSpPr>
        <p:spPr bwMode="auto">
          <a:xfrm>
            <a:off x="6231467" y="-10144"/>
            <a:ext cx="6773333" cy="90762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29972" tIns="64986" rIns="129972" bIns="64986" anchor="t" compatLnSpc="1"/>
          <a:lstStyle/>
          <a:p>
            <a:pPr algn="l" defTabSz="1299724" rtl="0"/>
            <a:endParaRPr lang="en-US" sz="2600" kern="1200" dirty="0">
              <a:solidFill>
                <a:prstClr val="black"/>
              </a:solidFill>
            </a:endParaRPr>
          </a:p>
        </p:txBody>
      </p:sp>
      <p:sp>
        <p:nvSpPr>
          <p:cNvPr id="9" name="标题占位符 8"/>
          <p:cNvSpPr>
            <a:spLocks noGrp="1"/>
          </p:cNvSpPr>
          <p:nvPr>
            <p:ph type="title"/>
          </p:nvPr>
        </p:nvSpPr>
        <p:spPr>
          <a:xfrm>
            <a:off x="650240" y="1001370"/>
            <a:ext cx="11704320" cy="1625600"/>
          </a:xfrm>
          <a:prstGeom prst="rect">
            <a:avLst/>
          </a:prstGeom>
        </p:spPr>
        <p:txBody>
          <a:bodyPr vert="horz" lIns="0" tIns="64986"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650240" y="2752683"/>
            <a:ext cx="11704320" cy="6242304"/>
          </a:xfrm>
          <a:prstGeom prst="rect">
            <a:avLst/>
          </a:prstGeom>
        </p:spPr>
        <p:txBody>
          <a:bodyPr vert="horz" lIns="129972" tIns="64986" rIns="129972" bIns="64986">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50240" y="9040159"/>
            <a:ext cx="3034453" cy="519289"/>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pPr defTabSz="1299724" rtl="0"/>
            <a:fld id="{530820CF-B880-4189-942D-D702A7CBA730}" type="datetimeFigureOut">
              <a:rPr lang="zh-CN" altLang="en-US" kern="1200" smtClean="0">
                <a:solidFill>
                  <a:srgbClr val="04617B">
                    <a:shade val="90000"/>
                  </a:srgbClr>
                </a:solidFill>
              </a:rPr>
              <a:pPr defTabSz="1299724" rtl="0"/>
              <a:t>2015/3/3</a:t>
            </a:fld>
            <a:endParaRPr lang="zh-CN" altLang="en-US" kern="1200">
              <a:solidFill>
                <a:srgbClr val="04617B">
                  <a:shade val="90000"/>
                </a:srgbClr>
              </a:solidFill>
            </a:endParaRPr>
          </a:p>
        </p:txBody>
      </p:sp>
      <p:sp>
        <p:nvSpPr>
          <p:cNvPr id="22" name="页脚占位符 21"/>
          <p:cNvSpPr>
            <a:spLocks noGrp="1"/>
          </p:cNvSpPr>
          <p:nvPr>
            <p:ph type="ftr" sz="quarter" idx="3"/>
          </p:nvPr>
        </p:nvSpPr>
        <p:spPr>
          <a:xfrm>
            <a:off x="3793068" y="9040159"/>
            <a:ext cx="4768427" cy="519289"/>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pPr defTabSz="1299724" rtl="0"/>
            <a:endParaRPr lang="zh-CN" altLang="en-US" kern="1200">
              <a:solidFill>
                <a:srgbClr val="04617B">
                  <a:shade val="90000"/>
                </a:srgbClr>
              </a:solidFill>
            </a:endParaRPr>
          </a:p>
        </p:txBody>
      </p:sp>
      <p:sp>
        <p:nvSpPr>
          <p:cNvPr id="18" name="灯片编号占位符 17"/>
          <p:cNvSpPr>
            <a:spLocks noGrp="1"/>
          </p:cNvSpPr>
          <p:nvPr>
            <p:ph type="sldNum" sz="quarter" idx="4"/>
          </p:nvPr>
        </p:nvSpPr>
        <p:spPr>
          <a:xfrm>
            <a:off x="11270827" y="9040159"/>
            <a:ext cx="1083733" cy="519289"/>
          </a:xfrm>
          <a:prstGeom prst="rect">
            <a:avLst/>
          </a:prstGeom>
        </p:spPr>
        <p:txBody>
          <a:bodyPr vert="horz" lIns="0" tIns="0" rIns="0" bIns="0" anchor="b"/>
          <a:lstStyle>
            <a:lvl1pPr algn="r" eaLnBrk="1" latinLnBrk="0" hangingPunct="1">
              <a:defRPr kumimoji="0" sz="1700">
                <a:solidFill>
                  <a:schemeClr val="tx2">
                    <a:shade val="90000"/>
                  </a:schemeClr>
                </a:solidFill>
              </a:defRPr>
            </a:lvl1pPr>
          </a:lstStyle>
          <a:p>
            <a:pPr defTabSz="1299724" rtl="0"/>
            <a:fld id="{0C913308-F349-4B6D-A68A-DD1791B4A57B}" type="slidenum">
              <a:rPr lang="zh-CN" altLang="en-US" kern="1200" smtClean="0">
                <a:solidFill>
                  <a:srgbClr val="04617B">
                    <a:shade val="90000"/>
                  </a:srgbClr>
                </a:solidFill>
              </a:rPr>
              <a:pPr defTabSz="1299724" rtl="0"/>
              <a:t>‹#›</a:t>
            </a:fld>
            <a:endParaRPr lang="zh-CN" altLang="en-US" kern="1200">
              <a:solidFill>
                <a:srgbClr val="04617B">
                  <a:shade val="90000"/>
                </a:srgbClr>
              </a:solidFill>
            </a:endParaRPr>
          </a:p>
        </p:txBody>
      </p:sp>
      <p:grpSp>
        <p:nvGrpSpPr>
          <p:cNvPr id="2" name="组合 1"/>
          <p:cNvGrpSpPr/>
          <p:nvPr/>
        </p:nvGrpSpPr>
        <p:grpSpPr>
          <a:xfrm>
            <a:off x="-27046" y="287869"/>
            <a:ext cx="13056779" cy="923341"/>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defTabSz="1299724" rtl="0"/>
              <a:endParaRPr lang="en-US" sz="2600" kern="1200" dirty="0">
                <a:solidFill>
                  <a:prstClr val="black"/>
                </a:solidFill>
              </a:endParaRPr>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defTabSz="1299724" rtl="0"/>
              <a:endParaRPr lang="en-US" sz="2600" kern="1200" dirty="0">
                <a:solidFill>
                  <a:prstClr val="black"/>
                </a:solidFill>
              </a:endParaRPr>
            </a:p>
          </p:txBody>
        </p:sp>
      </p:grpSp>
    </p:spTree>
    <p:extLst>
      <p:ext uri="{BB962C8B-B14F-4D97-AF65-F5344CB8AC3E}">
        <p14:creationId xmlns:p14="http://schemas.microsoft.com/office/powerpoint/2010/main" val="31879744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l" rtl="0" eaLnBrk="1" latinLnBrk="0" hangingPunct="1">
        <a:spcBef>
          <a:spcPct val="0"/>
        </a:spcBef>
        <a:buNone/>
        <a:defRPr kumimoji="0" sz="7100" b="0" kern="1200">
          <a:ln>
            <a:noFill/>
          </a:ln>
          <a:solidFill>
            <a:schemeClr val="tx2"/>
          </a:solidFill>
          <a:effectLst/>
          <a:latin typeface="+mj-lt"/>
          <a:ea typeface="+mj-ea"/>
          <a:cs typeface="+mj-cs"/>
        </a:defRPr>
      </a:lvl1pPr>
    </p:titleStyle>
    <p:bodyStyle>
      <a:lvl1pPr marL="389919" indent="-389919" algn="l" rtl="0" eaLnBrk="1" latinLnBrk="0" hangingPunct="1">
        <a:spcBef>
          <a:spcPct val="20000"/>
        </a:spcBef>
        <a:buClr>
          <a:schemeClr val="accent3"/>
        </a:buClr>
        <a:buSzPct val="95000"/>
        <a:buFont typeface="Wingdings 2"/>
        <a:buChar char=""/>
        <a:defRPr kumimoji="0" sz="3700" kern="1200">
          <a:solidFill>
            <a:schemeClr val="tx1"/>
          </a:solidFill>
          <a:latin typeface="+mn-lt"/>
          <a:ea typeface="+mn-ea"/>
          <a:cs typeface="+mn-cs"/>
        </a:defRPr>
      </a:lvl1pPr>
      <a:lvl2pPr marL="909806" indent="-350925" algn="l" rtl="0" eaLnBrk="1" latinLnBrk="0" hangingPunct="1">
        <a:spcBef>
          <a:spcPct val="20000"/>
        </a:spcBef>
        <a:buClr>
          <a:schemeClr val="accent1"/>
        </a:buClr>
        <a:buSzPct val="85000"/>
        <a:buFont typeface="Wingdings 2"/>
        <a:buChar char=""/>
        <a:defRPr kumimoji="0" sz="3400" kern="1200">
          <a:solidFill>
            <a:schemeClr val="tx1"/>
          </a:solidFill>
          <a:latin typeface="+mn-lt"/>
          <a:ea typeface="+mn-ea"/>
          <a:cs typeface="+mn-cs"/>
        </a:defRPr>
      </a:lvl2pPr>
      <a:lvl3pPr marL="1299724" indent="-350925" algn="l" rtl="0" eaLnBrk="1" latinLnBrk="0" hangingPunct="1">
        <a:spcBef>
          <a:spcPct val="20000"/>
        </a:spcBef>
        <a:buClr>
          <a:schemeClr val="accent2"/>
        </a:buClr>
        <a:buSzPct val="70000"/>
        <a:buFont typeface="Wingdings 2"/>
        <a:buChar char=""/>
        <a:defRPr kumimoji="0" sz="3000" kern="1200">
          <a:solidFill>
            <a:schemeClr val="tx1"/>
          </a:solidFill>
          <a:latin typeface="+mn-lt"/>
          <a:ea typeface="+mn-ea"/>
          <a:cs typeface="+mn-cs"/>
        </a:defRPr>
      </a:lvl3pPr>
      <a:lvl4pPr marL="1689645" indent="-298935" algn="l" rtl="0" eaLnBrk="1" latinLnBrk="0" hangingPunct="1">
        <a:spcBef>
          <a:spcPct val="20000"/>
        </a:spcBef>
        <a:buClr>
          <a:schemeClr val="accent3"/>
        </a:buClr>
        <a:buSzPct val="65000"/>
        <a:buFont typeface="Wingdings 2"/>
        <a:buChar char=""/>
        <a:defRPr kumimoji="0" sz="2800" kern="1200">
          <a:solidFill>
            <a:schemeClr val="tx1"/>
          </a:solidFill>
          <a:latin typeface="+mn-lt"/>
          <a:ea typeface="+mn-ea"/>
          <a:cs typeface="+mn-cs"/>
        </a:defRPr>
      </a:lvl4pPr>
      <a:lvl5pPr marL="2079564" indent="-298935" algn="l" rtl="0" eaLnBrk="1" latinLnBrk="0" hangingPunct="1">
        <a:spcBef>
          <a:spcPct val="20000"/>
        </a:spcBef>
        <a:buClr>
          <a:schemeClr val="accent4"/>
        </a:buClr>
        <a:buSzPct val="65000"/>
        <a:buFont typeface="Wingdings 2"/>
        <a:buChar char=""/>
        <a:defRPr kumimoji="0" sz="2800" kern="1200">
          <a:solidFill>
            <a:schemeClr val="tx1"/>
          </a:solidFill>
          <a:latin typeface="+mn-lt"/>
          <a:ea typeface="+mn-ea"/>
          <a:cs typeface="+mn-cs"/>
        </a:defRPr>
      </a:lvl5pPr>
      <a:lvl6pPr marL="2469481" indent="-298935" algn="l" rtl="0" eaLnBrk="1" latinLnBrk="0" hangingPunct="1">
        <a:spcBef>
          <a:spcPct val="20000"/>
        </a:spcBef>
        <a:buClr>
          <a:schemeClr val="accent5"/>
        </a:buClr>
        <a:buSzPct val="80000"/>
        <a:buFont typeface="Wingdings 2"/>
        <a:buChar char=""/>
        <a:defRPr kumimoji="0" sz="2600" kern="1200">
          <a:solidFill>
            <a:schemeClr val="tx1"/>
          </a:solidFill>
          <a:latin typeface="+mn-lt"/>
          <a:ea typeface="+mn-ea"/>
          <a:cs typeface="+mn-cs"/>
        </a:defRPr>
      </a:lvl6pPr>
      <a:lvl7pPr marL="2729428" indent="-259944" algn="l" rtl="0" eaLnBrk="1" latinLnBrk="0" hangingPunct="1">
        <a:spcBef>
          <a:spcPct val="20000"/>
        </a:spcBef>
        <a:buClr>
          <a:schemeClr val="accent6"/>
        </a:buClr>
        <a:buSzPct val="80000"/>
        <a:buFont typeface="Wingdings 2"/>
        <a:buChar char=""/>
        <a:defRPr kumimoji="0" sz="2300" kern="1200" baseline="0">
          <a:solidFill>
            <a:schemeClr val="tx1"/>
          </a:solidFill>
          <a:latin typeface="+mn-lt"/>
          <a:ea typeface="+mn-ea"/>
          <a:cs typeface="+mn-cs"/>
        </a:defRPr>
      </a:lvl7pPr>
      <a:lvl8pPr marL="3119345" indent="-259944" algn="l" rtl="0" eaLnBrk="1" latinLnBrk="0" hangingPunct="1">
        <a:spcBef>
          <a:spcPct val="20000"/>
        </a:spcBef>
        <a:buClr>
          <a:schemeClr val="tx2"/>
        </a:buClr>
        <a:buChar char="•"/>
        <a:defRPr kumimoji="0" sz="2300" kern="1200">
          <a:solidFill>
            <a:schemeClr val="tx1"/>
          </a:solidFill>
          <a:latin typeface="+mn-lt"/>
          <a:ea typeface="+mn-ea"/>
          <a:cs typeface="+mn-cs"/>
        </a:defRPr>
      </a:lvl8pPr>
      <a:lvl9pPr marL="3509266" indent="-259944" algn="l" rtl="0" eaLnBrk="1" latinLnBrk="0" hangingPunct="1">
        <a:spcBef>
          <a:spcPct val="20000"/>
        </a:spcBef>
        <a:buClr>
          <a:schemeClr val="tx2"/>
        </a:buClr>
        <a:buFontTx/>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9860" algn="l" rtl="0" eaLnBrk="1" latinLnBrk="0" hangingPunct="1">
        <a:defRPr kumimoji="0" kern="1200">
          <a:solidFill>
            <a:schemeClr val="tx1"/>
          </a:solidFill>
          <a:latin typeface="+mn-lt"/>
          <a:ea typeface="+mn-ea"/>
          <a:cs typeface="+mn-cs"/>
        </a:defRPr>
      </a:lvl2pPr>
      <a:lvl3pPr marL="1299724" algn="l" rtl="0" eaLnBrk="1" latinLnBrk="0" hangingPunct="1">
        <a:defRPr kumimoji="0" kern="1200">
          <a:solidFill>
            <a:schemeClr val="tx1"/>
          </a:solidFill>
          <a:latin typeface="+mn-lt"/>
          <a:ea typeface="+mn-ea"/>
          <a:cs typeface="+mn-cs"/>
        </a:defRPr>
      </a:lvl3pPr>
      <a:lvl4pPr marL="1949594" algn="l" rtl="0" eaLnBrk="1" latinLnBrk="0" hangingPunct="1">
        <a:defRPr kumimoji="0" kern="1200">
          <a:solidFill>
            <a:schemeClr val="tx1"/>
          </a:solidFill>
          <a:latin typeface="+mn-lt"/>
          <a:ea typeface="+mn-ea"/>
          <a:cs typeface="+mn-cs"/>
        </a:defRPr>
      </a:lvl4pPr>
      <a:lvl5pPr marL="2599457" algn="l" rtl="0" eaLnBrk="1" latinLnBrk="0" hangingPunct="1">
        <a:defRPr kumimoji="0" kern="1200">
          <a:solidFill>
            <a:schemeClr val="tx1"/>
          </a:solidFill>
          <a:latin typeface="+mn-lt"/>
          <a:ea typeface="+mn-ea"/>
          <a:cs typeface="+mn-cs"/>
        </a:defRPr>
      </a:lvl5pPr>
      <a:lvl6pPr marL="3249319" algn="l" rtl="0" eaLnBrk="1" latinLnBrk="0" hangingPunct="1">
        <a:defRPr kumimoji="0" kern="1200">
          <a:solidFill>
            <a:schemeClr val="tx1"/>
          </a:solidFill>
          <a:latin typeface="+mn-lt"/>
          <a:ea typeface="+mn-ea"/>
          <a:cs typeface="+mn-cs"/>
        </a:defRPr>
      </a:lvl6pPr>
      <a:lvl7pPr marL="3899187" algn="l" rtl="0" eaLnBrk="1" latinLnBrk="0" hangingPunct="1">
        <a:defRPr kumimoji="0" kern="1200">
          <a:solidFill>
            <a:schemeClr val="tx1"/>
          </a:solidFill>
          <a:latin typeface="+mn-lt"/>
          <a:ea typeface="+mn-ea"/>
          <a:cs typeface="+mn-cs"/>
        </a:defRPr>
      </a:lvl7pPr>
      <a:lvl8pPr marL="4549043" algn="l" rtl="0" eaLnBrk="1" latinLnBrk="0" hangingPunct="1">
        <a:defRPr kumimoji="0" kern="1200">
          <a:solidFill>
            <a:schemeClr val="tx1"/>
          </a:solidFill>
          <a:latin typeface="+mn-lt"/>
          <a:ea typeface="+mn-ea"/>
          <a:cs typeface="+mn-cs"/>
        </a:defRPr>
      </a:lvl8pPr>
      <a:lvl9pPr marL="5198913"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29985" tIns="64993" rIns="129985" bIns="649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54"/>
            <a:ext cx="11704320" cy="6436925"/>
          </a:xfrm>
          <a:prstGeom prst="rect">
            <a:avLst/>
          </a:prstGeom>
        </p:spPr>
        <p:txBody>
          <a:bodyPr vert="horz" lIns="129985" tIns="64993" rIns="129985" bIns="649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56"/>
            <a:ext cx="3034453" cy="519289"/>
          </a:xfrm>
          <a:prstGeom prst="rect">
            <a:avLst/>
          </a:prstGeom>
        </p:spPr>
        <p:txBody>
          <a:bodyPr vert="horz" lIns="129985" tIns="64993" rIns="129985" bIns="64993" rtlCol="0" anchor="ctr"/>
          <a:lstStyle>
            <a:lvl1pPr algn="l">
              <a:defRPr sz="1700">
                <a:solidFill>
                  <a:schemeClr val="tx1">
                    <a:tint val="75000"/>
                  </a:schemeClr>
                </a:solidFill>
              </a:defRPr>
            </a:lvl1pPr>
          </a:lstStyle>
          <a:p>
            <a:pPr defTabSz="1299858" rtl="0"/>
            <a:fld id="{18C24F85-0109-402C-8E79-F6D4511A892D}" type="datetimeFigureOut">
              <a:rPr lang="en-US" kern="1200" smtClean="0">
                <a:solidFill>
                  <a:prstClr val="black">
                    <a:tint val="75000"/>
                  </a:prstClr>
                </a:solidFill>
              </a:rPr>
              <a:pPr defTabSz="1299858" rtl="0"/>
              <a:t>3/3/2015</a:t>
            </a:fld>
            <a:endParaRPr lang="en-US" kern="1200" dirty="0">
              <a:solidFill>
                <a:prstClr val="black">
                  <a:tint val="75000"/>
                </a:prstClr>
              </a:solidFill>
            </a:endParaRPr>
          </a:p>
        </p:txBody>
      </p:sp>
      <p:sp>
        <p:nvSpPr>
          <p:cNvPr id="5" name="Footer Placeholder 4"/>
          <p:cNvSpPr>
            <a:spLocks noGrp="1"/>
          </p:cNvSpPr>
          <p:nvPr>
            <p:ph type="ftr" sz="quarter" idx="3"/>
          </p:nvPr>
        </p:nvSpPr>
        <p:spPr>
          <a:xfrm>
            <a:off x="4443308" y="9040156"/>
            <a:ext cx="4118187" cy="519289"/>
          </a:xfrm>
          <a:prstGeom prst="rect">
            <a:avLst/>
          </a:prstGeom>
        </p:spPr>
        <p:txBody>
          <a:bodyPr vert="horz" lIns="129985" tIns="64993" rIns="129985" bIns="64993" rtlCol="0" anchor="ctr"/>
          <a:lstStyle>
            <a:lvl1pPr algn="ctr">
              <a:defRPr sz="1700">
                <a:solidFill>
                  <a:schemeClr val="tx1">
                    <a:tint val="75000"/>
                  </a:schemeClr>
                </a:solidFill>
              </a:defRPr>
            </a:lvl1pPr>
          </a:lstStyle>
          <a:p>
            <a:pPr defTabSz="1299858" rtl="0"/>
            <a:endParaRPr lang="en-US" kern="1200" dirty="0">
              <a:solidFill>
                <a:prstClr val="black">
                  <a:tint val="75000"/>
                </a:prstClr>
              </a:solidFill>
            </a:endParaRPr>
          </a:p>
        </p:txBody>
      </p:sp>
      <p:sp>
        <p:nvSpPr>
          <p:cNvPr id="6" name="Slide Number Placeholder 5"/>
          <p:cNvSpPr>
            <a:spLocks noGrp="1"/>
          </p:cNvSpPr>
          <p:nvPr>
            <p:ph type="sldNum" sz="quarter" idx="4"/>
          </p:nvPr>
        </p:nvSpPr>
        <p:spPr>
          <a:xfrm>
            <a:off x="9320107" y="9040156"/>
            <a:ext cx="3034453" cy="519289"/>
          </a:xfrm>
          <a:prstGeom prst="rect">
            <a:avLst/>
          </a:prstGeom>
        </p:spPr>
        <p:txBody>
          <a:bodyPr vert="horz" lIns="129985" tIns="64993" rIns="129985" bIns="64993" rtlCol="0" anchor="ctr"/>
          <a:lstStyle>
            <a:lvl1pPr algn="r">
              <a:defRPr sz="1700">
                <a:solidFill>
                  <a:schemeClr val="tx1">
                    <a:tint val="75000"/>
                  </a:schemeClr>
                </a:solidFill>
              </a:defRPr>
            </a:lvl1pPr>
          </a:lstStyle>
          <a:p>
            <a:pPr defTabSz="1299858" rtl="0"/>
            <a:fld id="{C20BFD8C-4EFC-44AF-A59A-4C45A4DB90DA}" type="slidenum">
              <a:rPr lang="en-US" kern="1200" smtClean="0">
                <a:solidFill>
                  <a:prstClr val="black">
                    <a:tint val="75000"/>
                  </a:prstClr>
                </a:solidFill>
              </a:rPr>
              <a:pPr defTabSz="1299858" rtl="0"/>
              <a:t>‹#›</a:t>
            </a:fld>
            <a:endParaRPr lang="en-US" kern="1200" dirty="0">
              <a:solidFill>
                <a:prstClr val="black">
                  <a:tint val="75000"/>
                </a:prstClr>
              </a:solidFill>
            </a:endParaRPr>
          </a:p>
        </p:txBody>
      </p:sp>
    </p:spTree>
    <p:extLst>
      <p:ext uri="{BB962C8B-B14F-4D97-AF65-F5344CB8AC3E}">
        <p14:creationId xmlns:p14="http://schemas.microsoft.com/office/powerpoint/2010/main" val="23001784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ctr" defTabSz="1299858" rtl="0" eaLnBrk="1" latinLnBrk="0" hangingPunct="1">
        <a:spcBef>
          <a:spcPct val="0"/>
        </a:spcBef>
        <a:buNone/>
        <a:defRPr sz="6300" kern="1200">
          <a:solidFill>
            <a:schemeClr val="tx1"/>
          </a:solidFill>
          <a:latin typeface="+mj-lt"/>
          <a:ea typeface="+mj-ea"/>
          <a:cs typeface="+mj-cs"/>
        </a:defRPr>
      </a:lvl1pPr>
    </p:titleStyle>
    <p:bodyStyle>
      <a:lvl1pPr marL="487451" indent="-487451" algn="l" defTabSz="1299858"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137" indent="-406206" algn="l" defTabSz="1299858"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4822" indent="-324963" algn="l" defTabSz="1299858"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4755"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4690"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4621"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548"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481"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408"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858" rtl="0" eaLnBrk="1" latinLnBrk="0" hangingPunct="1">
        <a:defRPr sz="2600" kern="1200">
          <a:solidFill>
            <a:schemeClr val="tx1"/>
          </a:solidFill>
          <a:latin typeface="+mn-lt"/>
          <a:ea typeface="+mn-ea"/>
          <a:cs typeface="+mn-cs"/>
        </a:defRPr>
      </a:lvl1pPr>
      <a:lvl2pPr marL="649928" algn="l" defTabSz="1299858" rtl="0" eaLnBrk="1" latinLnBrk="0" hangingPunct="1">
        <a:defRPr sz="2600" kern="1200">
          <a:solidFill>
            <a:schemeClr val="tx1"/>
          </a:solidFill>
          <a:latin typeface="+mn-lt"/>
          <a:ea typeface="+mn-ea"/>
          <a:cs typeface="+mn-cs"/>
        </a:defRPr>
      </a:lvl2pPr>
      <a:lvl3pPr marL="1299858" algn="l" defTabSz="1299858" rtl="0" eaLnBrk="1" latinLnBrk="0" hangingPunct="1">
        <a:defRPr sz="2600" kern="1200">
          <a:solidFill>
            <a:schemeClr val="tx1"/>
          </a:solidFill>
          <a:latin typeface="+mn-lt"/>
          <a:ea typeface="+mn-ea"/>
          <a:cs typeface="+mn-cs"/>
        </a:defRPr>
      </a:lvl3pPr>
      <a:lvl4pPr marL="1949794" algn="l" defTabSz="1299858" rtl="0" eaLnBrk="1" latinLnBrk="0" hangingPunct="1">
        <a:defRPr sz="2600" kern="1200">
          <a:solidFill>
            <a:schemeClr val="tx1"/>
          </a:solidFill>
          <a:latin typeface="+mn-lt"/>
          <a:ea typeface="+mn-ea"/>
          <a:cs typeface="+mn-cs"/>
        </a:defRPr>
      </a:lvl4pPr>
      <a:lvl5pPr marL="2599723" algn="l" defTabSz="1299858" rtl="0" eaLnBrk="1" latinLnBrk="0" hangingPunct="1">
        <a:defRPr sz="2600" kern="1200">
          <a:solidFill>
            <a:schemeClr val="tx1"/>
          </a:solidFill>
          <a:latin typeface="+mn-lt"/>
          <a:ea typeface="+mn-ea"/>
          <a:cs typeface="+mn-cs"/>
        </a:defRPr>
      </a:lvl5pPr>
      <a:lvl6pPr marL="3249652" algn="l" defTabSz="1299858" rtl="0" eaLnBrk="1" latinLnBrk="0" hangingPunct="1">
        <a:defRPr sz="2600" kern="1200">
          <a:solidFill>
            <a:schemeClr val="tx1"/>
          </a:solidFill>
          <a:latin typeface="+mn-lt"/>
          <a:ea typeface="+mn-ea"/>
          <a:cs typeface="+mn-cs"/>
        </a:defRPr>
      </a:lvl6pPr>
      <a:lvl7pPr marL="3899586" algn="l" defTabSz="1299858" rtl="0" eaLnBrk="1" latinLnBrk="0" hangingPunct="1">
        <a:defRPr sz="2600" kern="1200">
          <a:solidFill>
            <a:schemeClr val="tx1"/>
          </a:solidFill>
          <a:latin typeface="+mn-lt"/>
          <a:ea typeface="+mn-ea"/>
          <a:cs typeface="+mn-cs"/>
        </a:defRPr>
      </a:lvl7pPr>
      <a:lvl8pPr marL="4549510" algn="l" defTabSz="1299858" rtl="0" eaLnBrk="1" latinLnBrk="0" hangingPunct="1">
        <a:defRPr sz="2600" kern="1200">
          <a:solidFill>
            <a:schemeClr val="tx1"/>
          </a:solidFill>
          <a:latin typeface="+mn-lt"/>
          <a:ea typeface="+mn-ea"/>
          <a:cs typeface="+mn-cs"/>
        </a:defRPr>
      </a:lvl8pPr>
      <a:lvl9pPr marL="5199445" algn="l" defTabSz="1299858"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12" tIns="65007" rIns="130012" bIns="6500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48"/>
            <a:ext cx="11704320" cy="6436925"/>
          </a:xfrm>
          <a:prstGeom prst="rect">
            <a:avLst/>
          </a:prstGeom>
        </p:spPr>
        <p:txBody>
          <a:bodyPr vert="horz" lIns="130012" tIns="65007" rIns="130012" bIns="650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50"/>
            <a:ext cx="3034453" cy="519289"/>
          </a:xfrm>
          <a:prstGeom prst="rect">
            <a:avLst/>
          </a:prstGeom>
        </p:spPr>
        <p:txBody>
          <a:bodyPr vert="horz" lIns="130012" tIns="65007" rIns="130012" bIns="65007" rtlCol="0" anchor="ctr"/>
          <a:lstStyle>
            <a:lvl1pPr algn="l">
              <a:defRPr sz="1700">
                <a:solidFill>
                  <a:schemeClr val="tx1">
                    <a:tint val="75000"/>
                  </a:schemeClr>
                </a:solidFill>
              </a:defRPr>
            </a:lvl1pPr>
          </a:lstStyle>
          <a:p>
            <a:pPr defTabSz="1300125" rtl="0"/>
            <a:fld id="{26ED9C0D-0E15-48F1-A3DA-74E27BD833C4}" type="datetimeFigureOut">
              <a:rPr lang="en-US" kern="1200" smtClean="0">
                <a:solidFill>
                  <a:prstClr val="black">
                    <a:tint val="75000"/>
                  </a:prstClr>
                </a:solidFill>
              </a:rPr>
              <a:pPr defTabSz="1300125" rtl="0"/>
              <a:t>3/3/2015</a:t>
            </a:fld>
            <a:endParaRPr lang="en-US" kern="1200" dirty="0">
              <a:solidFill>
                <a:prstClr val="black">
                  <a:tint val="75000"/>
                </a:prstClr>
              </a:solidFill>
            </a:endParaRPr>
          </a:p>
        </p:txBody>
      </p:sp>
      <p:sp>
        <p:nvSpPr>
          <p:cNvPr id="5" name="Footer Placeholder 4"/>
          <p:cNvSpPr>
            <a:spLocks noGrp="1"/>
          </p:cNvSpPr>
          <p:nvPr>
            <p:ph type="ftr" sz="quarter" idx="3"/>
          </p:nvPr>
        </p:nvSpPr>
        <p:spPr>
          <a:xfrm>
            <a:off x="4443308" y="9040150"/>
            <a:ext cx="4118187" cy="519289"/>
          </a:xfrm>
          <a:prstGeom prst="rect">
            <a:avLst/>
          </a:prstGeom>
        </p:spPr>
        <p:txBody>
          <a:bodyPr vert="horz" lIns="130012" tIns="65007" rIns="130012" bIns="65007" rtlCol="0" anchor="ctr"/>
          <a:lstStyle>
            <a:lvl1pPr algn="ctr">
              <a:defRPr sz="1700">
                <a:solidFill>
                  <a:schemeClr val="tx1">
                    <a:tint val="75000"/>
                  </a:schemeClr>
                </a:solidFill>
              </a:defRPr>
            </a:lvl1pPr>
          </a:lstStyle>
          <a:p>
            <a:pPr defTabSz="1300125" rtl="0"/>
            <a:endParaRPr lang="en-US" kern="1200" dirty="0">
              <a:solidFill>
                <a:prstClr val="black">
                  <a:tint val="75000"/>
                </a:prstClr>
              </a:solidFill>
            </a:endParaRPr>
          </a:p>
        </p:txBody>
      </p:sp>
      <p:sp>
        <p:nvSpPr>
          <p:cNvPr id="6" name="Slide Number Placeholder 5"/>
          <p:cNvSpPr>
            <a:spLocks noGrp="1"/>
          </p:cNvSpPr>
          <p:nvPr>
            <p:ph type="sldNum" sz="quarter" idx="4"/>
          </p:nvPr>
        </p:nvSpPr>
        <p:spPr>
          <a:xfrm>
            <a:off x="9320107" y="9040150"/>
            <a:ext cx="3034453" cy="519289"/>
          </a:xfrm>
          <a:prstGeom prst="rect">
            <a:avLst/>
          </a:prstGeom>
        </p:spPr>
        <p:txBody>
          <a:bodyPr vert="horz" lIns="130012" tIns="65007" rIns="130012" bIns="65007" rtlCol="0" anchor="ctr"/>
          <a:lstStyle>
            <a:lvl1pPr algn="r">
              <a:defRPr sz="1700">
                <a:solidFill>
                  <a:schemeClr val="tx1">
                    <a:tint val="75000"/>
                  </a:schemeClr>
                </a:solidFill>
              </a:defRPr>
            </a:lvl1pPr>
          </a:lstStyle>
          <a:p>
            <a:pPr defTabSz="1300125" rtl="0"/>
            <a:fld id="{A254E0E3-0438-4A5B-9BD6-5A99C13C0659}" type="slidenum">
              <a:rPr lang="en-US" kern="1200" smtClean="0">
                <a:solidFill>
                  <a:prstClr val="black">
                    <a:tint val="75000"/>
                  </a:prstClr>
                </a:solidFill>
              </a:rPr>
              <a:pPr defTabSz="1300125" rtl="0"/>
              <a:t>‹#›</a:t>
            </a:fld>
            <a:endParaRPr lang="en-US" kern="1200" dirty="0">
              <a:solidFill>
                <a:prstClr val="black">
                  <a:tint val="75000"/>
                </a:prstClr>
              </a:solidFill>
            </a:endParaRPr>
          </a:p>
        </p:txBody>
      </p:sp>
    </p:spTree>
    <p:extLst>
      <p:ext uri="{BB962C8B-B14F-4D97-AF65-F5344CB8AC3E}">
        <p14:creationId xmlns:p14="http://schemas.microsoft.com/office/powerpoint/2010/main" val="82217069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ctr" defTabSz="1300125" rtl="0" eaLnBrk="1" latinLnBrk="0" hangingPunct="1">
        <a:spcBef>
          <a:spcPct val="0"/>
        </a:spcBef>
        <a:buNone/>
        <a:defRPr sz="6300" kern="1200">
          <a:solidFill>
            <a:schemeClr val="tx1"/>
          </a:solidFill>
          <a:latin typeface="+mj-lt"/>
          <a:ea typeface="+mj-ea"/>
          <a:cs typeface="+mj-cs"/>
        </a:defRPr>
      </a:lvl1pPr>
    </p:titleStyle>
    <p:bodyStyle>
      <a:lvl1pPr marL="487549" indent="-487549" algn="l" defTabSz="130012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353" indent="-406290" algn="l" defTabSz="130012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156" indent="-325031" algn="l" defTabSz="130012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221" indent="-325031" algn="l" defTabSz="1300125"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288" indent="-325031" algn="l" defTabSz="1300125"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352" indent="-325031" algn="l" defTabSz="1300125"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5413" indent="-325031" algn="l" defTabSz="1300125"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5478" indent="-325031" algn="l" defTabSz="1300125"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5539" indent="-325031" algn="l" defTabSz="1300125"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125" rtl="0" eaLnBrk="1" latinLnBrk="0" hangingPunct="1">
        <a:defRPr sz="2600" kern="1200">
          <a:solidFill>
            <a:schemeClr val="tx1"/>
          </a:solidFill>
          <a:latin typeface="+mn-lt"/>
          <a:ea typeface="+mn-ea"/>
          <a:cs typeface="+mn-cs"/>
        </a:defRPr>
      </a:lvl1pPr>
      <a:lvl2pPr marL="650062" algn="l" defTabSz="1300125" rtl="0" eaLnBrk="1" latinLnBrk="0" hangingPunct="1">
        <a:defRPr sz="2600" kern="1200">
          <a:solidFill>
            <a:schemeClr val="tx1"/>
          </a:solidFill>
          <a:latin typeface="+mn-lt"/>
          <a:ea typeface="+mn-ea"/>
          <a:cs typeface="+mn-cs"/>
        </a:defRPr>
      </a:lvl2pPr>
      <a:lvl3pPr marL="1300125" algn="l" defTabSz="1300125" rtl="0" eaLnBrk="1" latinLnBrk="0" hangingPunct="1">
        <a:defRPr sz="2600" kern="1200">
          <a:solidFill>
            <a:schemeClr val="tx1"/>
          </a:solidFill>
          <a:latin typeface="+mn-lt"/>
          <a:ea typeface="+mn-ea"/>
          <a:cs typeface="+mn-cs"/>
        </a:defRPr>
      </a:lvl3pPr>
      <a:lvl4pPr marL="1950192" algn="l" defTabSz="1300125" rtl="0" eaLnBrk="1" latinLnBrk="0" hangingPunct="1">
        <a:defRPr sz="2600" kern="1200">
          <a:solidFill>
            <a:schemeClr val="tx1"/>
          </a:solidFill>
          <a:latin typeface="+mn-lt"/>
          <a:ea typeface="+mn-ea"/>
          <a:cs typeface="+mn-cs"/>
        </a:defRPr>
      </a:lvl4pPr>
      <a:lvl5pPr marL="2600254" algn="l" defTabSz="1300125" rtl="0" eaLnBrk="1" latinLnBrk="0" hangingPunct="1">
        <a:defRPr sz="2600" kern="1200">
          <a:solidFill>
            <a:schemeClr val="tx1"/>
          </a:solidFill>
          <a:latin typeface="+mn-lt"/>
          <a:ea typeface="+mn-ea"/>
          <a:cs typeface="+mn-cs"/>
        </a:defRPr>
      </a:lvl5pPr>
      <a:lvl6pPr marL="3250317" algn="l" defTabSz="1300125" rtl="0" eaLnBrk="1" latinLnBrk="0" hangingPunct="1">
        <a:defRPr sz="2600" kern="1200">
          <a:solidFill>
            <a:schemeClr val="tx1"/>
          </a:solidFill>
          <a:latin typeface="+mn-lt"/>
          <a:ea typeface="+mn-ea"/>
          <a:cs typeface="+mn-cs"/>
        </a:defRPr>
      </a:lvl6pPr>
      <a:lvl7pPr marL="3900384" algn="l" defTabSz="1300125" rtl="0" eaLnBrk="1" latinLnBrk="0" hangingPunct="1">
        <a:defRPr sz="2600" kern="1200">
          <a:solidFill>
            <a:schemeClr val="tx1"/>
          </a:solidFill>
          <a:latin typeface="+mn-lt"/>
          <a:ea typeface="+mn-ea"/>
          <a:cs typeface="+mn-cs"/>
        </a:defRPr>
      </a:lvl7pPr>
      <a:lvl8pPr marL="4550443" algn="l" defTabSz="1300125" rtl="0" eaLnBrk="1" latinLnBrk="0" hangingPunct="1">
        <a:defRPr sz="2600" kern="1200">
          <a:solidFill>
            <a:schemeClr val="tx1"/>
          </a:solidFill>
          <a:latin typeface="+mn-lt"/>
          <a:ea typeface="+mn-ea"/>
          <a:cs typeface="+mn-cs"/>
        </a:defRPr>
      </a:lvl8pPr>
      <a:lvl9pPr marL="5200509" algn="l" defTabSz="1300125" rtl="0" eaLnBrk="1" latinLnBrk="0" hangingPunct="1">
        <a:defRPr sz="2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46" tIns="65023" rIns="130046" bIns="6502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41"/>
            <a:ext cx="11704320" cy="6436925"/>
          </a:xfrm>
          <a:prstGeom prst="rect">
            <a:avLst/>
          </a:prstGeom>
        </p:spPr>
        <p:txBody>
          <a:bodyPr vert="horz" lIns="130046" tIns="65023" rIns="130046" bIns="65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43"/>
            <a:ext cx="3034453" cy="519289"/>
          </a:xfrm>
          <a:prstGeom prst="rect">
            <a:avLst/>
          </a:prstGeom>
        </p:spPr>
        <p:txBody>
          <a:bodyPr vert="horz" lIns="130046" tIns="65023" rIns="130046" bIns="65023" rtlCol="0" anchor="ctr"/>
          <a:lstStyle>
            <a:lvl1pPr algn="l">
              <a:defRPr sz="1700">
                <a:solidFill>
                  <a:schemeClr val="tx1">
                    <a:tint val="75000"/>
                  </a:schemeClr>
                </a:solidFill>
              </a:defRPr>
            </a:lvl1pPr>
          </a:lstStyle>
          <a:p>
            <a:pPr defTabSz="1300460" rtl="0"/>
            <a:fld id="{3593060B-98DB-4EEC-B1DA-EEE0F2545E9B}" type="datetimeFigureOut">
              <a:rPr lang="en-US" kern="1200" smtClean="0">
                <a:solidFill>
                  <a:prstClr val="black">
                    <a:tint val="75000"/>
                  </a:prstClr>
                </a:solidFill>
              </a:rPr>
              <a:pPr defTabSz="1300460" rtl="0"/>
              <a:t>3/3/2015</a:t>
            </a:fld>
            <a:endParaRPr lang="en-US" kern="1200" dirty="0">
              <a:solidFill>
                <a:prstClr val="black">
                  <a:tint val="75000"/>
                </a:prstClr>
              </a:solidFill>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130046" tIns="65023" rIns="130046" bIns="65023" rtlCol="0" anchor="ctr"/>
          <a:lstStyle>
            <a:lvl1pPr algn="ctr">
              <a:defRPr sz="1700">
                <a:solidFill>
                  <a:schemeClr val="tx1">
                    <a:tint val="75000"/>
                  </a:schemeClr>
                </a:solidFill>
              </a:defRPr>
            </a:lvl1pPr>
          </a:lstStyle>
          <a:p>
            <a:pPr defTabSz="1300460" rtl="0"/>
            <a:endParaRPr lang="en-US" kern="1200" dirty="0">
              <a:solidFill>
                <a:prstClr val="black">
                  <a:tint val="75000"/>
                </a:prstClr>
              </a:solidFill>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130046" tIns="65023" rIns="130046" bIns="65023" rtlCol="0" anchor="ctr"/>
          <a:lstStyle>
            <a:lvl1pPr algn="r">
              <a:defRPr sz="1700">
                <a:solidFill>
                  <a:schemeClr val="tx1">
                    <a:tint val="75000"/>
                  </a:schemeClr>
                </a:solidFill>
              </a:defRPr>
            </a:lvl1pPr>
          </a:lstStyle>
          <a:p>
            <a:pPr defTabSz="1300460" rtl="0"/>
            <a:fld id="{55EF8B26-3AEF-417F-88AB-CD4855D1BE81}" type="slidenum">
              <a:rPr lang="en-US" kern="1200" smtClean="0">
                <a:solidFill>
                  <a:prstClr val="black">
                    <a:tint val="75000"/>
                  </a:prstClr>
                </a:solidFill>
              </a:rPr>
              <a:pPr defTabSz="1300460" rtl="0"/>
              <a:t>‹#›</a:t>
            </a:fld>
            <a:endParaRPr lang="en-US" kern="1200" dirty="0">
              <a:solidFill>
                <a:prstClr val="black">
                  <a:tint val="75000"/>
                </a:prstClr>
              </a:solidFill>
            </a:endParaRPr>
          </a:p>
        </p:txBody>
      </p:sp>
    </p:spTree>
    <p:extLst>
      <p:ext uri="{BB962C8B-B14F-4D97-AF65-F5344CB8AC3E}">
        <p14:creationId xmlns:p14="http://schemas.microsoft.com/office/powerpoint/2010/main" val="49981519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ctr" defTabSz="1300460" rtl="0" eaLnBrk="1" latinLnBrk="0" hangingPunct="1">
        <a:spcBef>
          <a:spcPct val="0"/>
        </a:spcBef>
        <a:buNone/>
        <a:defRPr sz="63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4226560" y="19"/>
            <a:ext cx="3684693" cy="11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pPr>
            <a:r>
              <a:rPr lang="en-US" sz="6800" kern="1200" dirty="0" smtClean="0">
                <a:solidFill>
                  <a:srgbClr val="000000"/>
                </a:solidFill>
                <a:latin typeface="Arial Black" pitchFamily="34" charset="0"/>
              </a:rPr>
              <a:t>Stingy</a:t>
            </a:r>
            <a:endParaRPr lang="en-US" sz="6800" kern="1200" dirty="0">
              <a:solidFill>
                <a:srgbClr val="000000"/>
              </a:solidFill>
              <a:latin typeface="Arial Black" pitchFamily="34" charset="0"/>
            </a:endParaRPr>
          </a:p>
        </p:txBody>
      </p:sp>
      <p:sp>
        <p:nvSpPr>
          <p:cNvPr id="2054" name="Text Box 6"/>
          <p:cNvSpPr txBox="1">
            <a:spLocks noChangeArrowheads="1"/>
          </p:cNvSpPr>
          <p:nvPr/>
        </p:nvSpPr>
        <p:spPr bwMode="auto">
          <a:xfrm>
            <a:off x="1192108" y="1517231"/>
            <a:ext cx="11270827" cy="293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pPr>
            <a:r>
              <a:rPr lang="en-US" sz="2600" kern="1200" dirty="0">
                <a:solidFill>
                  <a:srgbClr val="000000"/>
                </a:solidFill>
                <a:latin typeface="Arial Black" pitchFamily="34" charset="0"/>
              </a:rPr>
              <a:t>-being unwilling to spend money </a:t>
            </a:r>
          </a:p>
          <a:p>
            <a:pPr algn="l" defTabSz="1299658" rtl="0" fontAlgn="base">
              <a:spcBef>
                <a:spcPct val="50000"/>
              </a:spcBef>
              <a:spcAft>
                <a:spcPct val="0"/>
              </a:spcAft>
            </a:pPr>
            <a:endParaRPr lang="en-US" sz="2600" kern="1200" dirty="0">
              <a:solidFill>
                <a:srgbClr val="000000"/>
              </a:solidFill>
              <a:latin typeface="Arial Black" pitchFamily="34" charset="0"/>
            </a:endParaRPr>
          </a:p>
          <a:p>
            <a:pPr algn="l" defTabSz="1299658" rtl="0" fontAlgn="base">
              <a:spcBef>
                <a:spcPct val="50000"/>
              </a:spcBef>
              <a:spcAft>
                <a:spcPct val="0"/>
              </a:spcAft>
            </a:pPr>
            <a:endParaRPr lang="en-US" sz="2600" kern="1200" dirty="0">
              <a:solidFill>
                <a:srgbClr val="000000"/>
              </a:solidFill>
              <a:latin typeface="Arial Black" pitchFamily="34" charset="0"/>
            </a:endParaRPr>
          </a:p>
          <a:p>
            <a:pPr algn="l" defTabSz="1299658" rtl="0" fontAlgn="base">
              <a:spcBef>
                <a:spcPct val="50000"/>
              </a:spcBef>
              <a:spcAft>
                <a:spcPct val="0"/>
              </a:spcAft>
            </a:pPr>
            <a:r>
              <a:rPr lang="en-US" sz="2600" kern="1200" dirty="0">
                <a:solidFill>
                  <a:srgbClr val="000000"/>
                </a:solidFill>
                <a:latin typeface="Arial Black" pitchFamily="34" charset="0"/>
              </a:rPr>
              <a:t>He is greedy </a:t>
            </a:r>
            <a:r>
              <a:rPr lang="en-US" sz="2600" kern="1200" dirty="0" smtClean="0">
                <a:solidFill>
                  <a:srgbClr val="000000"/>
                </a:solidFill>
                <a:latin typeface="Arial Black" pitchFamily="34" charset="0"/>
              </a:rPr>
              <a:t>for </a:t>
            </a:r>
            <a:r>
              <a:rPr lang="en-US" sz="2600" kern="1200" dirty="0">
                <a:solidFill>
                  <a:srgbClr val="000000"/>
                </a:solidFill>
                <a:latin typeface="Arial Black" pitchFamily="34" charset="0"/>
              </a:rPr>
              <a:t>money.</a:t>
            </a:r>
          </a:p>
          <a:p>
            <a:pPr algn="l" defTabSz="1299658" rtl="0" fontAlgn="base">
              <a:spcBef>
                <a:spcPct val="50000"/>
              </a:spcBef>
              <a:spcAft>
                <a:spcPct val="0"/>
              </a:spcAft>
            </a:pPr>
            <a:endParaRPr lang="en-US" sz="2600" kern="1200" dirty="0">
              <a:solidFill>
                <a:srgbClr val="000000"/>
              </a:solidFill>
              <a:latin typeface="Arial Black" pitchFamily="34" charset="0"/>
            </a:endParaRPr>
          </a:p>
        </p:txBody>
      </p:sp>
      <p:sp>
        <p:nvSpPr>
          <p:cNvPr id="2055" name="Rectangle 7"/>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56" name="Rectangle 8"/>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57" name="Rectangle 9"/>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58" name="Rectangle 10"/>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59" name="Rectangle 11"/>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60" name="Rectangle 12"/>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61" name="Rectangle 13"/>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62" name="Rectangle 14"/>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63" name="Rectangle 15"/>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64" name="Rectangle 16"/>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2065" name="Rectangle 17"/>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pic>
        <p:nvPicPr>
          <p:cNvPr id="2066" name="Picture 18" descr="2014-03-201856153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080" y="5418666"/>
            <a:ext cx="6719147" cy="383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165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aggressive</a:t>
            </a:r>
            <a:endParaRPr lang="en-US" dirty="0"/>
          </a:p>
        </p:txBody>
      </p:sp>
      <p:sp>
        <p:nvSpPr>
          <p:cNvPr id="3" name="Content Placeholder 2"/>
          <p:cNvSpPr>
            <a:spLocks noGrp="1"/>
          </p:cNvSpPr>
          <p:nvPr>
            <p:ph idx="1"/>
          </p:nvPr>
        </p:nvSpPr>
        <p:spPr/>
        <p:txBody>
          <a:bodyPr/>
          <a:lstStyle/>
          <a:p>
            <a:r>
              <a:rPr lang="en-US" dirty="0" smtClean="0"/>
              <a:t>Someone who easily </a:t>
            </a:r>
            <a:r>
              <a:rPr lang="en-US" dirty="0" smtClean="0"/>
              <a:t>gets </a:t>
            </a:r>
            <a:r>
              <a:rPr lang="en-US" dirty="0" smtClean="0"/>
              <a:t>mad </a:t>
            </a:r>
            <a:r>
              <a:rPr lang="en-US" dirty="0" smtClean="0"/>
              <a:t>at</a:t>
            </a:r>
            <a:r>
              <a:rPr lang="en-US" dirty="0" smtClean="0"/>
              <a:t> something and attacks.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320" y="4118187"/>
            <a:ext cx="6339840" cy="4226560"/>
          </a:xfrm>
          <a:prstGeom prst="rect">
            <a:avLst/>
          </a:prstGeom>
        </p:spPr>
      </p:pic>
    </p:spTree>
    <p:extLst>
      <p:ext uri="{BB962C8B-B14F-4D97-AF65-F5344CB8AC3E}">
        <p14:creationId xmlns:p14="http://schemas.microsoft.com/office/powerpoint/2010/main" val="75791164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813" y="3684693"/>
            <a:ext cx="7044267"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00480" y="1842365"/>
            <a:ext cx="11595947" cy="1331645"/>
          </a:xfrm>
          <a:prstGeom prst="rect">
            <a:avLst/>
          </a:prstGeom>
          <a:noFill/>
        </p:spPr>
        <p:txBody>
          <a:bodyPr wrap="square" lIns="129965" tIns="64983" rIns="129965" bIns="64983" rtlCol="0">
            <a:spAutoFit/>
          </a:bodyPr>
          <a:lstStyle/>
          <a:p>
            <a:pPr algn="l" defTabSz="1299658" rtl="0"/>
            <a:r>
              <a:rPr lang="en-US" sz="2600" kern="1200" dirty="0">
                <a:solidFill>
                  <a:prstClr val="white"/>
                </a:solidFill>
              </a:rPr>
              <a:t>Not adhering to promises, obligations, or allegiances; disloyal.</a:t>
            </a:r>
          </a:p>
          <a:p>
            <a:pPr algn="l" defTabSz="1299658" rtl="0"/>
            <a:endParaRPr lang="en-US" sz="2600" kern="1200" dirty="0">
              <a:solidFill>
                <a:prstClr val="white"/>
              </a:solidFill>
            </a:endParaRPr>
          </a:p>
          <a:p>
            <a:pPr algn="l" defTabSz="1299658" rtl="0"/>
            <a:r>
              <a:rPr lang="en-US" sz="2600" kern="1200" dirty="0">
                <a:solidFill>
                  <a:prstClr val="white"/>
                </a:solidFill>
              </a:rPr>
              <a:t>- John was unfaithful to his ex wife because of his abandonment and irresponsibility.</a:t>
            </a:r>
          </a:p>
        </p:txBody>
      </p:sp>
      <p:sp>
        <p:nvSpPr>
          <p:cNvPr id="7" name="Rectangle 6"/>
          <p:cNvSpPr/>
          <p:nvPr/>
        </p:nvSpPr>
        <p:spPr>
          <a:xfrm>
            <a:off x="4326629" y="325120"/>
            <a:ext cx="4378635" cy="1313180"/>
          </a:xfrm>
          <a:prstGeom prst="rect">
            <a:avLst/>
          </a:prstGeom>
          <a:noFill/>
        </p:spPr>
        <p:txBody>
          <a:bodyPr wrap="none" lIns="129965" tIns="64983" rIns="129965" bIns="6498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1299658" rtl="0"/>
            <a:r>
              <a:rPr lang="en-US" sz="7700" b="1" kern="1200" spc="71"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unfaithful</a:t>
            </a:r>
          </a:p>
        </p:txBody>
      </p:sp>
    </p:spTree>
    <p:extLst>
      <p:ext uri="{BB962C8B-B14F-4D97-AF65-F5344CB8AC3E}">
        <p14:creationId xmlns:p14="http://schemas.microsoft.com/office/powerpoint/2010/main" val="315897438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 y="433493"/>
            <a:ext cx="349504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4985173"/>
            <a:ext cx="349504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82729" y="1737542"/>
            <a:ext cx="6299433" cy="1313180"/>
          </a:xfrm>
          <a:prstGeom prst="rect">
            <a:avLst/>
          </a:prstGeom>
          <a:noFill/>
        </p:spPr>
        <p:txBody>
          <a:bodyPr wrap="none" lIns="129965" tIns="64983" rIns="129965" bIns="6498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1299658" rtl="0"/>
            <a:r>
              <a:rPr lang="en-US" sz="7700" b="1" kern="1200" spc="71"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contemptuous</a:t>
            </a:r>
          </a:p>
        </p:txBody>
      </p:sp>
      <p:sp>
        <p:nvSpPr>
          <p:cNvPr id="5" name="TextBox 4"/>
          <p:cNvSpPr txBox="1"/>
          <p:nvPr/>
        </p:nvSpPr>
        <p:spPr>
          <a:xfrm>
            <a:off x="5852178" y="4118187"/>
            <a:ext cx="6283951" cy="2531974"/>
          </a:xfrm>
          <a:prstGeom prst="rect">
            <a:avLst/>
          </a:prstGeom>
          <a:noFill/>
        </p:spPr>
        <p:txBody>
          <a:bodyPr wrap="square" lIns="129965" tIns="64983" rIns="129965" bIns="64983" rtlCol="0">
            <a:spAutoFit/>
          </a:bodyPr>
          <a:lstStyle/>
          <a:p>
            <a:pPr algn="l" defTabSz="1299658" rtl="0">
              <a:lnSpc>
                <a:spcPct val="150000"/>
              </a:lnSpc>
            </a:pPr>
            <a:r>
              <a:rPr lang="en-US" sz="2600" kern="1200" dirty="0">
                <a:solidFill>
                  <a:prstClr val="white"/>
                </a:solidFill>
              </a:rPr>
              <a:t>showing contempt; scornful.</a:t>
            </a:r>
          </a:p>
          <a:p>
            <a:pPr algn="l" defTabSz="1299658" rtl="0">
              <a:lnSpc>
                <a:spcPct val="150000"/>
              </a:lnSpc>
            </a:pPr>
            <a:endParaRPr lang="en-US" sz="2600" kern="1200" dirty="0">
              <a:solidFill>
                <a:prstClr val="white"/>
              </a:solidFill>
            </a:endParaRPr>
          </a:p>
          <a:p>
            <a:pPr algn="l" defTabSz="1299658" rtl="0">
              <a:lnSpc>
                <a:spcPct val="150000"/>
              </a:lnSpc>
            </a:pPr>
            <a:r>
              <a:rPr lang="en-US" sz="2600" kern="1200" dirty="0">
                <a:solidFill>
                  <a:prstClr val="white"/>
                </a:solidFill>
              </a:rPr>
              <a:t>- John was contemptuous </a:t>
            </a:r>
            <a:r>
              <a:rPr lang="en-US" sz="2600" kern="1200" dirty="0" smtClean="0">
                <a:solidFill>
                  <a:prstClr val="white"/>
                </a:solidFill>
              </a:rPr>
              <a:t>of </a:t>
            </a:r>
            <a:r>
              <a:rPr lang="en-US" sz="2600" kern="1200" dirty="0">
                <a:solidFill>
                  <a:prstClr val="white"/>
                </a:solidFill>
              </a:rPr>
              <a:t>his brother Stephen when he came to the town for John.</a:t>
            </a:r>
          </a:p>
        </p:txBody>
      </p:sp>
    </p:spTree>
    <p:extLst>
      <p:ext uri="{BB962C8B-B14F-4D97-AF65-F5344CB8AC3E}">
        <p14:creationId xmlns:p14="http://schemas.microsoft.com/office/powerpoint/2010/main" val="170519725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145" y="3581316"/>
            <a:ext cx="1840006" cy="277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137" y="5201935"/>
            <a:ext cx="1842345" cy="231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9145" y="6719147"/>
            <a:ext cx="2077596" cy="23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180" y="1083733"/>
            <a:ext cx="2836969" cy="212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58" y="3564345"/>
            <a:ext cx="2158901" cy="238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6674" y="2440836"/>
            <a:ext cx="2237302" cy="231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169" y="6502400"/>
            <a:ext cx="2371041" cy="226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60533" y="541867"/>
            <a:ext cx="5618862" cy="1313180"/>
          </a:xfrm>
          <a:prstGeom prst="rect">
            <a:avLst/>
          </a:prstGeom>
          <a:noFill/>
        </p:spPr>
        <p:txBody>
          <a:bodyPr wrap="none" lIns="129965" tIns="64983" rIns="129965" bIns="6498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1299658" rtl="0"/>
            <a:r>
              <a:rPr lang="en-US" sz="7700" b="1" kern="1200" spc="71"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Self-satisfied</a:t>
            </a:r>
          </a:p>
        </p:txBody>
      </p:sp>
      <p:sp>
        <p:nvSpPr>
          <p:cNvPr id="5" name="TextBox 4"/>
          <p:cNvSpPr txBox="1"/>
          <p:nvPr/>
        </p:nvSpPr>
        <p:spPr>
          <a:xfrm>
            <a:off x="8344748" y="2570793"/>
            <a:ext cx="3793067" cy="4932629"/>
          </a:xfrm>
          <a:prstGeom prst="rect">
            <a:avLst/>
          </a:prstGeom>
          <a:noFill/>
        </p:spPr>
        <p:txBody>
          <a:bodyPr wrap="square" lIns="129965" tIns="64983" rIns="129965" bIns="64983" rtlCol="0">
            <a:spAutoFit/>
          </a:bodyPr>
          <a:lstStyle/>
          <a:p>
            <a:pPr algn="l" defTabSz="1299658" rtl="0">
              <a:lnSpc>
                <a:spcPct val="150000"/>
              </a:lnSpc>
            </a:pPr>
            <a:r>
              <a:rPr lang="en-US" sz="2600" kern="1200" dirty="0">
                <a:solidFill>
                  <a:prstClr val="white"/>
                </a:solidFill>
              </a:rPr>
              <a:t>excessively and unwarrantedly satisfied with oneself or one's achievements; smugly complacent.</a:t>
            </a:r>
          </a:p>
          <a:p>
            <a:pPr algn="l" defTabSz="1299658" rtl="0">
              <a:lnSpc>
                <a:spcPct val="150000"/>
              </a:lnSpc>
            </a:pPr>
            <a:endParaRPr lang="en-US" sz="2600" kern="1200" dirty="0">
              <a:solidFill>
                <a:prstClr val="white"/>
              </a:solidFill>
            </a:endParaRPr>
          </a:p>
          <a:p>
            <a:pPr algn="l" defTabSz="1299658" rtl="0">
              <a:lnSpc>
                <a:spcPct val="150000"/>
              </a:lnSpc>
            </a:pPr>
            <a:r>
              <a:rPr lang="en-US" sz="2600" kern="1200" dirty="0">
                <a:solidFill>
                  <a:prstClr val="white"/>
                </a:solidFill>
              </a:rPr>
              <a:t>- John was self-satisfied of what he owns right now. </a:t>
            </a:r>
          </a:p>
        </p:txBody>
      </p:sp>
    </p:spTree>
    <p:extLst>
      <p:ext uri="{BB962C8B-B14F-4D97-AF65-F5344CB8AC3E}">
        <p14:creationId xmlns:p14="http://schemas.microsoft.com/office/powerpoint/2010/main" val="413494632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93068"/>
            <a:ext cx="8128000" cy="541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44455" y="216747"/>
            <a:ext cx="4807516" cy="1313180"/>
          </a:xfrm>
          <a:prstGeom prst="rect">
            <a:avLst/>
          </a:prstGeom>
          <a:noFill/>
        </p:spPr>
        <p:txBody>
          <a:bodyPr wrap="none" lIns="129965" tIns="64983" rIns="129965" bIns="6498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1299658" rtl="0"/>
            <a:r>
              <a:rPr lang="en-US" sz="7700" b="1" kern="1200" spc="71"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committed</a:t>
            </a:r>
          </a:p>
        </p:txBody>
      </p:sp>
      <p:sp>
        <p:nvSpPr>
          <p:cNvPr id="5" name="TextBox 4"/>
          <p:cNvSpPr txBox="1"/>
          <p:nvPr/>
        </p:nvSpPr>
        <p:spPr>
          <a:xfrm>
            <a:off x="1625600" y="1842348"/>
            <a:ext cx="10078720" cy="1731755"/>
          </a:xfrm>
          <a:prstGeom prst="rect">
            <a:avLst/>
          </a:prstGeom>
          <a:noFill/>
        </p:spPr>
        <p:txBody>
          <a:bodyPr wrap="square" lIns="129965" tIns="64983" rIns="129965" bIns="64983" rtlCol="0">
            <a:spAutoFit/>
          </a:bodyPr>
          <a:lstStyle/>
          <a:p>
            <a:pPr algn="l" defTabSz="1299658" rtl="0"/>
            <a:r>
              <a:rPr lang="en-US" sz="2600" kern="1200" dirty="0">
                <a:solidFill>
                  <a:prstClr val="white"/>
                </a:solidFill>
              </a:rPr>
              <a:t>feeling dedication and loyalty to a cause, activity, or job; wholeheartedly dedicated.</a:t>
            </a:r>
          </a:p>
          <a:p>
            <a:pPr algn="l" defTabSz="1299658" rtl="0"/>
            <a:endParaRPr lang="en-US" sz="2600" kern="1200" dirty="0">
              <a:solidFill>
                <a:prstClr val="white"/>
              </a:solidFill>
            </a:endParaRPr>
          </a:p>
          <a:p>
            <a:pPr algn="l" defTabSz="1299658" rtl="0"/>
            <a:r>
              <a:rPr lang="en-US" sz="2600" kern="1200" dirty="0">
                <a:solidFill>
                  <a:prstClr val="white"/>
                </a:solidFill>
              </a:rPr>
              <a:t>- John was committed to the law and the whites who made it.</a:t>
            </a:r>
          </a:p>
        </p:txBody>
      </p:sp>
    </p:spTree>
    <p:extLst>
      <p:ext uri="{BB962C8B-B14F-4D97-AF65-F5344CB8AC3E}">
        <p14:creationId xmlns:p14="http://schemas.microsoft.com/office/powerpoint/2010/main" val="3765826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978" y="3467947"/>
            <a:ext cx="7833843" cy="587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76803" y="108374"/>
            <a:ext cx="2557692" cy="1313180"/>
          </a:xfrm>
          <a:prstGeom prst="rect">
            <a:avLst/>
          </a:prstGeom>
          <a:noFill/>
        </p:spPr>
        <p:txBody>
          <a:bodyPr wrap="none" lIns="129965" tIns="64983" rIns="129965" bIns="6498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1299658" rtl="0"/>
            <a:r>
              <a:rPr lang="en-US" sz="7700" b="1" kern="1200" spc="71"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sinful</a:t>
            </a:r>
          </a:p>
        </p:txBody>
      </p:sp>
      <p:sp>
        <p:nvSpPr>
          <p:cNvPr id="5" name="TextBox 4"/>
          <p:cNvSpPr txBox="1"/>
          <p:nvPr/>
        </p:nvSpPr>
        <p:spPr>
          <a:xfrm>
            <a:off x="1192107" y="1465217"/>
            <a:ext cx="10837333" cy="1731755"/>
          </a:xfrm>
          <a:prstGeom prst="rect">
            <a:avLst/>
          </a:prstGeom>
          <a:noFill/>
        </p:spPr>
        <p:txBody>
          <a:bodyPr wrap="square" lIns="129965" tIns="64983" rIns="129965" bIns="64983" rtlCol="0">
            <a:spAutoFit/>
          </a:bodyPr>
          <a:lstStyle/>
          <a:p>
            <a:pPr algn="l" defTabSz="1299658" rtl="0"/>
            <a:r>
              <a:rPr lang="en-US" sz="2600" kern="1200" dirty="0">
                <a:solidFill>
                  <a:prstClr val="white"/>
                </a:solidFill>
              </a:rPr>
              <a:t>wicked and immoral; committing or characterized by the committing of sins.</a:t>
            </a:r>
          </a:p>
          <a:p>
            <a:pPr algn="l" defTabSz="1299658" rtl="0"/>
            <a:endParaRPr lang="en-US" sz="2600" kern="1200" dirty="0">
              <a:solidFill>
                <a:prstClr val="white"/>
              </a:solidFill>
            </a:endParaRPr>
          </a:p>
          <a:p>
            <a:pPr algn="l" defTabSz="1299658" rtl="0"/>
            <a:r>
              <a:rPr lang="en-US" sz="2600" kern="1200" dirty="0">
                <a:solidFill>
                  <a:prstClr val="white"/>
                </a:solidFill>
              </a:rPr>
              <a:t>- John was sinful because he tried to get his own brother </a:t>
            </a:r>
            <a:r>
              <a:rPr lang="en-US" sz="2600" kern="1200" dirty="0" smtClean="0">
                <a:solidFill>
                  <a:prstClr val="white"/>
                </a:solidFill>
              </a:rPr>
              <a:t>Stephen </a:t>
            </a:r>
            <a:r>
              <a:rPr lang="en-US" sz="2600" kern="1200" dirty="0">
                <a:solidFill>
                  <a:prstClr val="white"/>
                </a:solidFill>
              </a:rPr>
              <a:t>into trouble for saving his own son and another man.</a:t>
            </a:r>
          </a:p>
        </p:txBody>
      </p:sp>
    </p:spTree>
    <p:extLst>
      <p:ext uri="{BB962C8B-B14F-4D97-AF65-F5344CB8AC3E}">
        <p14:creationId xmlns:p14="http://schemas.microsoft.com/office/powerpoint/2010/main" val="51916537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30368" y="812775"/>
            <a:ext cx="9027689" cy="1444498"/>
          </a:xfrm>
          <a:prstGeom prst="rect">
            <a:avLst/>
          </a:prstGeom>
          <a:noFill/>
        </p:spPr>
        <p:txBody>
          <a:bodyPr wrap="square" lIns="129965" tIns="64983" rIns="129965" bIns="64983">
            <a:spAutoFit/>
          </a:bodyPr>
          <a:lstStyle/>
          <a:p>
            <a:pPr defTabSz="1299658" rtl="0"/>
            <a:r>
              <a:rPr lang="en-US" altLang="zh-CN" sz="85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rPr>
              <a:t>Ambitious</a:t>
            </a:r>
            <a:endParaRPr lang="zh-CN" altLang="en-US" sz="85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endParaRPr>
          </a:p>
        </p:txBody>
      </p:sp>
      <p:pic>
        <p:nvPicPr>
          <p:cNvPr id="19458" name="Picture 2" descr="c:\users\administrator\appdata\roaming\360se6\User Data\temp\Be-ambitious19.jpg"/>
          <p:cNvPicPr>
            <a:picLocks noChangeAspect="1" noChangeArrowheads="1"/>
          </p:cNvPicPr>
          <p:nvPr/>
        </p:nvPicPr>
        <p:blipFill>
          <a:blip r:embed="rId2"/>
          <a:srcRect/>
          <a:stretch>
            <a:fillRect/>
          </a:stretch>
        </p:blipFill>
        <p:spPr bwMode="auto">
          <a:xfrm>
            <a:off x="7721608" y="2641584"/>
            <a:ext cx="4978435" cy="6604046"/>
          </a:xfrm>
          <a:prstGeom prst="rect">
            <a:avLst/>
          </a:prstGeom>
          <a:noFill/>
        </p:spPr>
      </p:pic>
      <p:sp>
        <p:nvSpPr>
          <p:cNvPr id="6" name="TextBox 5"/>
          <p:cNvSpPr txBox="1"/>
          <p:nvPr/>
        </p:nvSpPr>
        <p:spPr>
          <a:xfrm>
            <a:off x="711159" y="4467172"/>
            <a:ext cx="6096043" cy="2932083"/>
          </a:xfrm>
          <a:prstGeom prst="rect">
            <a:avLst/>
          </a:prstGeom>
          <a:noFill/>
        </p:spPr>
        <p:txBody>
          <a:bodyPr wrap="square" lIns="129965" tIns="64983" rIns="129965" bIns="64983" rtlCol="0">
            <a:spAutoFit/>
          </a:bodyPr>
          <a:lstStyle/>
          <a:p>
            <a:pPr algn="l" defTabSz="1299658" rtl="0"/>
            <a:r>
              <a:rPr lang="en-US" altLang="zh-CN" sz="2600" kern="1200" dirty="0">
                <a:solidFill>
                  <a:prstClr val="black"/>
                </a:solidFill>
              </a:rPr>
              <a:t>  Reason: In chapter 7, John </a:t>
            </a:r>
            <a:r>
              <a:rPr lang="en-US" altLang="zh-CN" sz="2600" kern="1200" dirty="0">
                <a:solidFill>
                  <a:prstClr val="black"/>
                </a:solidFill>
              </a:rPr>
              <a:t>Kumalo said “Down in Ndotsheni</a:t>
            </a:r>
            <a:r>
              <a:rPr lang="en-US" altLang="zh-CN" sz="2600" kern="1200" dirty="0">
                <a:solidFill>
                  <a:prstClr val="black"/>
                </a:solidFill>
              </a:rPr>
              <a:t> I am nobody, just as you are nobody, my brother.” </a:t>
            </a:r>
            <a:r>
              <a:rPr lang="en-US" altLang="zh-CN" sz="2600" kern="1200" dirty="0" smtClean="0">
                <a:solidFill>
                  <a:prstClr val="black"/>
                </a:solidFill>
              </a:rPr>
              <a:t>“Here </a:t>
            </a:r>
            <a:r>
              <a:rPr lang="en-US" altLang="zh-CN" sz="2600" kern="1200" dirty="0">
                <a:solidFill>
                  <a:prstClr val="black"/>
                </a:solidFill>
              </a:rPr>
              <a:t>in </a:t>
            </a:r>
            <a:r>
              <a:rPr lang="en-US" altLang="zh-CN" sz="2600" kern="1200" dirty="0" smtClean="0">
                <a:solidFill>
                  <a:prstClr val="black"/>
                </a:solidFill>
              </a:rPr>
              <a:t>Johannesburg </a:t>
            </a:r>
            <a:r>
              <a:rPr lang="en-US" altLang="zh-CN" sz="2600" kern="1200" dirty="0">
                <a:solidFill>
                  <a:prstClr val="black"/>
                </a:solidFill>
              </a:rPr>
              <a:t>I am a man of some influence.” Comparing these two quotes, we will find he want to be a person who has a high status.</a:t>
            </a:r>
            <a:endParaRPr lang="zh-CN" altLang="en-US" sz="2600" kern="1200" dirty="0">
              <a:solidFill>
                <a:prstClr val="black"/>
              </a:solidFill>
            </a:endParaRPr>
          </a:p>
        </p:txBody>
      </p:sp>
      <p:sp>
        <p:nvSpPr>
          <p:cNvPr id="2" name="TextBox 1"/>
          <p:cNvSpPr txBox="1"/>
          <p:nvPr/>
        </p:nvSpPr>
        <p:spPr>
          <a:xfrm>
            <a:off x="711159" y="3035873"/>
            <a:ext cx="5893652" cy="931536"/>
          </a:xfrm>
          <a:prstGeom prst="rect">
            <a:avLst/>
          </a:prstGeom>
          <a:noFill/>
        </p:spPr>
        <p:txBody>
          <a:bodyPr wrap="square" lIns="129965" tIns="64983" rIns="129965" bIns="64983" rtlCol="0">
            <a:spAutoFit/>
          </a:bodyPr>
          <a:lstStyle/>
          <a:p>
            <a:pPr algn="l" defTabSz="1299658" rtl="0"/>
            <a:r>
              <a:rPr lang="en-US" sz="2600" kern="1200" dirty="0">
                <a:solidFill>
                  <a:prstClr val="black"/>
                </a:solidFill>
              </a:rPr>
              <a:t>Definition:  Having or showing a strong desire and determination to succeed.</a:t>
            </a:r>
          </a:p>
        </p:txBody>
      </p:sp>
    </p:spTree>
    <p:extLst>
      <p:ext uri="{BB962C8B-B14F-4D97-AF65-F5344CB8AC3E}">
        <p14:creationId xmlns:p14="http://schemas.microsoft.com/office/powerpoint/2010/main" val="53764118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41573" y="1015973"/>
            <a:ext cx="6908848" cy="1313180"/>
          </a:xfrm>
          <a:prstGeom prst="rect">
            <a:avLst/>
          </a:prstGeom>
          <a:noFill/>
        </p:spPr>
        <p:txBody>
          <a:bodyPr wrap="square" lIns="129965" tIns="64983" rIns="129965" bIns="64983">
            <a:spAutoFit/>
          </a:bodyPr>
          <a:lstStyle/>
          <a:p>
            <a:pPr defTabSz="1299658" rtl="0"/>
            <a:r>
              <a:rPr lang="en-US" altLang="zh-CN" sz="77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rPr>
              <a:t>Experienced</a:t>
            </a:r>
            <a:endParaRPr lang="zh-CN" altLang="en-US" sz="77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406358" y="4979213"/>
            <a:ext cx="5486438" cy="2531974"/>
          </a:xfrm>
          <a:prstGeom prst="rect">
            <a:avLst/>
          </a:prstGeom>
          <a:noFill/>
        </p:spPr>
        <p:txBody>
          <a:bodyPr wrap="square" lIns="129965" tIns="64983" rIns="129965" bIns="64983" rtlCol="0">
            <a:spAutoFit/>
          </a:bodyPr>
          <a:lstStyle/>
          <a:p>
            <a:pPr algn="l" defTabSz="1299658" rtl="0"/>
            <a:r>
              <a:rPr lang="en-US" altLang="zh-CN" sz="2600" kern="1200" dirty="0">
                <a:solidFill>
                  <a:prstClr val="black"/>
                </a:solidFill>
              </a:rPr>
              <a:t>  Reason:</a:t>
            </a:r>
          </a:p>
          <a:p>
            <a:pPr algn="l" defTabSz="1299658" rtl="0"/>
            <a:r>
              <a:rPr lang="en-US" altLang="zh-CN" sz="2600" kern="1200" dirty="0">
                <a:solidFill>
                  <a:prstClr val="black"/>
                </a:solidFill>
              </a:rPr>
              <a:t>  Obviously, from the conversation between John Kumalo and his brother,  I realize that he had undergone many things. Therefore, I use experienced to describe him.</a:t>
            </a:r>
            <a:endParaRPr lang="zh-CN" altLang="en-US" sz="2600" kern="1200" dirty="0">
              <a:solidFill>
                <a:prstClr val="black"/>
              </a:solidFill>
            </a:endParaRPr>
          </a:p>
        </p:txBody>
      </p:sp>
      <p:sp>
        <p:nvSpPr>
          <p:cNvPr id="4" name="TextBox 3"/>
          <p:cNvSpPr txBox="1"/>
          <p:nvPr/>
        </p:nvSpPr>
        <p:spPr>
          <a:xfrm>
            <a:off x="357717" y="2949169"/>
            <a:ext cx="5120569" cy="1331645"/>
          </a:xfrm>
          <a:prstGeom prst="rect">
            <a:avLst/>
          </a:prstGeom>
          <a:noFill/>
        </p:spPr>
        <p:txBody>
          <a:bodyPr wrap="square" lIns="129965" tIns="64983" rIns="129965" bIns="64983" rtlCol="0">
            <a:spAutoFit/>
          </a:bodyPr>
          <a:lstStyle/>
          <a:p>
            <a:pPr algn="l" defTabSz="1299658" rtl="0"/>
            <a:r>
              <a:rPr lang="en-US" sz="2600" kern="1200" dirty="0">
                <a:solidFill>
                  <a:prstClr val="black"/>
                </a:solidFill>
              </a:rPr>
              <a:t>Definition: </a:t>
            </a:r>
          </a:p>
          <a:p>
            <a:pPr algn="l" defTabSz="1299658" rtl="0"/>
            <a:r>
              <a:rPr lang="en-US" sz="2600" kern="1200" dirty="0">
                <a:solidFill>
                  <a:prstClr val="black"/>
                </a:solidFill>
              </a:rPr>
              <a:t>  Having had experience in an activity or in life in general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577" y="2418928"/>
            <a:ext cx="5530214" cy="614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56354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34" y="1219175"/>
            <a:ext cx="10754901" cy="1313180"/>
          </a:xfrm>
          <a:prstGeom prst="rect">
            <a:avLst/>
          </a:prstGeom>
          <a:noFill/>
        </p:spPr>
        <p:txBody>
          <a:bodyPr wrap="square" lIns="129965" tIns="64983" rIns="129965" bIns="64983">
            <a:spAutoFit/>
          </a:bodyPr>
          <a:lstStyle/>
          <a:p>
            <a:pPr defTabSz="1299658" rtl="0"/>
            <a:r>
              <a:rPr lang="en-US" altLang="zh-CN" sz="77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rPr>
              <a:t>Mercurial</a:t>
            </a:r>
            <a:endParaRPr lang="zh-CN" altLang="en-US" sz="77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152894" y="4650518"/>
            <a:ext cx="6963974" cy="2932083"/>
          </a:xfrm>
          <a:prstGeom prst="rect">
            <a:avLst/>
          </a:prstGeom>
          <a:noFill/>
        </p:spPr>
        <p:txBody>
          <a:bodyPr wrap="square" lIns="129965" tIns="64983" rIns="129965" bIns="64983" rtlCol="0">
            <a:spAutoFit/>
          </a:bodyPr>
          <a:lstStyle/>
          <a:p>
            <a:pPr algn="l" defTabSz="1299658" rtl="0"/>
            <a:r>
              <a:rPr lang="en-US" sz="2600" kern="1200" dirty="0">
                <a:solidFill>
                  <a:prstClr val="black"/>
                </a:solidFill>
              </a:rPr>
              <a:t>Reason:  </a:t>
            </a:r>
          </a:p>
          <a:p>
            <a:pPr algn="l" defTabSz="1299658" rtl="0"/>
            <a:r>
              <a:rPr lang="en-US" sz="2600" kern="1200" dirty="0">
                <a:solidFill>
                  <a:prstClr val="black"/>
                </a:solidFill>
              </a:rPr>
              <a:t>  The reason I think John is mercurial is that his mood was changeable. At the beginning of the conversation, his tone was friendly. But after a while, when he talked about those high buildings, his voice liked a louder voice of a bull or a lion.   </a:t>
            </a:r>
          </a:p>
        </p:txBody>
      </p:sp>
      <p:sp>
        <p:nvSpPr>
          <p:cNvPr id="4" name="TextBox 3"/>
          <p:cNvSpPr txBox="1"/>
          <p:nvPr/>
        </p:nvSpPr>
        <p:spPr>
          <a:xfrm>
            <a:off x="255306" y="3532240"/>
            <a:ext cx="3686810" cy="531426"/>
          </a:xfrm>
          <a:prstGeom prst="rect">
            <a:avLst/>
          </a:prstGeom>
          <a:noFill/>
        </p:spPr>
        <p:txBody>
          <a:bodyPr wrap="square" lIns="129965" tIns="64983" rIns="129965" bIns="64983" rtlCol="0">
            <a:spAutoFit/>
          </a:bodyPr>
          <a:lstStyle/>
          <a:p>
            <a:pPr algn="l" defTabSz="1299658" rtl="0"/>
            <a:r>
              <a:rPr lang="en-US" sz="2600" kern="1200" dirty="0">
                <a:solidFill>
                  <a:prstClr val="black"/>
                </a:solidFill>
              </a:rPr>
              <a:t>Definition:   changeable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645" y="4870045"/>
            <a:ext cx="13547" cy="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818" y="2227763"/>
            <a:ext cx="3134219" cy="313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333" y="5696091"/>
            <a:ext cx="2959189" cy="295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86680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2364" y="1422376"/>
            <a:ext cx="9942096" cy="1313180"/>
          </a:xfrm>
          <a:prstGeom prst="rect">
            <a:avLst/>
          </a:prstGeom>
          <a:noFill/>
        </p:spPr>
        <p:txBody>
          <a:bodyPr wrap="square" lIns="129965" tIns="64983" rIns="129965" bIns="64983">
            <a:spAutoFit/>
          </a:bodyPr>
          <a:lstStyle/>
          <a:p>
            <a:pPr defTabSz="1299658" rtl="0"/>
            <a:r>
              <a:rPr lang="en-US" altLang="zh-CN" sz="77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rPr>
              <a:t>Aroused</a:t>
            </a:r>
            <a:endParaRPr lang="zh-CN" altLang="en-US" sz="77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972186" y="4910660"/>
            <a:ext cx="6349505" cy="1731755"/>
          </a:xfrm>
          <a:prstGeom prst="rect">
            <a:avLst/>
          </a:prstGeom>
          <a:noFill/>
        </p:spPr>
        <p:txBody>
          <a:bodyPr wrap="square" lIns="129965" tIns="64983" rIns="129965" bIns="64983" rtlCol="0">
            <a:spAutoFit/>
          </a:bodyPr>
          <a:lstStyle/>
          <a:p>
            <a:pPr algn="l" defTabSz="1299658" rtl="0"/>
            <a:r>
              <a:rPr lang="en-US" sz="2600" kern="1200" dirty="0">
                <a:solidFill>
                  <a:prstClr val="black"/>
                </a:solidFill>
              </a:rPr>
              <a:t>Reason: </a:t>
            </a:r>
          </a:p>
          <a:p>
            <a:pPr algn="l" defTabSz="1299658" rtl="0"/>
            <a:r>
              <a:rPr lang="en-US" sz="2600" kern="1200" dirty="0">
                <a:solidFill>
                  <a:prstClr val="black"/>
                </a:solidFill>
              </a:rPr>
              <a:t> When he talked about the white and those people who were lying in the hospital, he was aroused about them. </a:t>
            </a:r>
          </a:p>
        </p:txBody>
      </p:sp>
      <p:sp>
        <p:nvSpPr>
          <p:cNvPr id="4" name="TextBox 3"/>
          <p:cNvSpPr txBox="1"/>
          <p:nvPr/>
        </p:nvSpPr>
        <p:spPr>
          <a:xfrm>
            <a:off x="1074597" y="3532240"/>
            <a:ext cx="7680853" cy="531426"/>
          </a:xfrm>
          <a:prstGeom prst="rect">
            <a:avLst/>
          </a:prstGeom>
          <a:noFill/>
        </p:spPr>
        <p:txBody>
          <a:bodyPr wrap="square" lIns="129965" tIns="64983" rIns="129965" bIns="64983" rtlCol="0">
            <a:spAutoFit/>
          </a:bodyPr>
          <a:lstStyle/>
          <a:p>
            <a:pPr algn="l" defTabSz="1299658" rtl="0"/>
            <a:r>
              <a:rPr lang="en-US" sz="2600" kern="1200" dirty="0">
                <a:solidFill>
                  <a:prstClr val="black"/>
                </a:solidFill>
              </a:rPr>
              <a:t>Definition:  </a:t>
            </a:r>
            <a:r>
              <a:rPr lang="en-US" sz="2600" kern="1200" dirty="0" smtClean="0">
                <a:solidFill>
                  <a:prstClr val="black"/>
                </a:solidFill>
              </a:rPr>
              <a:t>Very excited</a:t>
            </a:r>
            <a:endParaRPr lang="en-US" sz="2600" kern="12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632" y="3271800"/>
            <a:ext cx="4245750" cy="426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71958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4334935" y="19"/>
            <a:ext cx="4334933" cy="11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pPr>
            <a:r>
              <a:rPr lang="en-US" sz="6800" kern="1200" dirty="0">
                <a:solidFill>
                  <a:srgbClr val="000000"/>
                </a:solidFill>
                <a:latin typeface="Arial Black" pitchFamily="34" charset="0"/>
              </a:rPr>
              <a:t>Selfish</a:t>
            </a:r>
          </a:p>
        </p:txBody>
      </p:sp>
      <p:sp>
        <p:nvSpPr>
          <p:cNvPr id="5125" name="Text Box 5"/>
          <p:cNvSpPr txBox="1">
            <a:spLocks noChangeArrowheads="1"/>
          </p:cNvSpPr>
          <p:nvPr/>
        </p:nvSpPr>
        <p:spPr bwMode="auto">
          <a:xfrm>
            <a:off x="1408855" y="1517244"/>
            <a:ext cx="9861973" cy="413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pPr>
            <a:r>
              <a:rPr lang="en-US" sz="2600" kern="1200" dirty="0">
                <a:solidFill>
                  <a:srgbClr val="000000"/>
                </a:solidFill>
                <a:latin typeface="Arial Black" pitchFamily="34" charset="0"/>
              </a:rPr>
              <a:t>-he or she cares only about himself or herself, and not</a:t>
            </a:r>
          </a:p>
          <a:p>
            <a:pPr algn="l" defTabSz="1299658" rtl="0" fontAlgn="base">
              <a:spcBef>
                <a:spcPct val="50000"/>
              </a:spcBef>
              <a:spcAft>
                <a:spcPct val="0"/>
              </a:spcAft>
            </a:pPr>
            <a:r>
              <a:rPr lang="en-US" sz="2600" kern="1200" dirty="0">
                <a:solidFill>
                  <a:srgbClr val="000000"/>
                </a:solidFill>
                <a:latin typeface="Arial Black" pitchFamily="34" charset="0"/>
              </a:rPr>
              <a:t>about other people</a:t>
            </a:r>
            <a:r>
              <a:rPr lang="en-US" sz="2600" kern="1200" dirty="0">
                <a:solidFill>
                  <a:srgbClr val="000000"/>
                </a:solidFill>
              </a:rPr>
              <a:t> </a:t>
            </a:r>
          </a:p>
          <a:p>
            <a:pPr algn="l" defTabSz="1299658" rtl="0" fontAlgn="base">
              <a:spcBef>
                <a:spcPct val="50000"/>
              </a:spcBef>
              <a:spcAft>
                <a:spcPct val="0"/>
              </a:spcAft>
            </a:pPr>
            <a:endParaRPr lang="en-US" sz="2600" kern="1200" dirty="0">
              <a:solidFill>
                <a:srgbClr val="000000"/>
              </a:solidFill>
            </a:endParaRPr>
          </a:p>
          <a:p>
            <a:pPr algn="l" defTabSz="1299658" rtl="0" fontAlgn="base">
              <a:spcBef>
                <a:spcPct val="50000"/>
              </a:spcBef>
              <a:spcAft>
                <a:spcPct val="0"/>
              </a:spcAft>
            </a:pPr>
            <a:r>
              <a:rPr lang="en-US" sz="2600" kern="1200" dirty="0">
                <a:solidFill>
                  <a:srgbClr val="000000"/>
                </a:solidFill>
                <a:latin typeface="Arial Black" pitchFamily="34" charset="0"/>
              </a:rPr>
              <a:t>He plans to have a lawyer to his son and the other young man, but he doesn’t want to help his brother’s son. </a:t>
            </a:r>
          </a:p>
          <a:p>
            <a:pPr algn="l" defTabSz="1299658" rtl="0" fontAlgn="base">
              <a:spcBef>
                <a:spcPct val="50000"/>
              </a:spcBef>
              <a:spcAft>
                <a:spcPct val="0"/>
              </a:spcAft>
            </a:pPr>
            <a:endParaRPr lang="en-US" sz="2600" kern="1200" dirty="0">
              <a:solidFill>
                <a:srgbClr val="000000"/>
              </a:solidFill>
              <a:latin typeface="Arial Black" pitchFamily="34" charset="0"/>
            </a:endParaRPr>
          </a:p>
        </p:txBody>
      </p:sp>
      <p:sp>
        <p:nvSpPr>
          <p:cNvPr id="5126" name="Rectangle 6"/>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sp>
        <p:nvSpPr>
          <p:cNvPr id="5127" name="Rectangle 7"/>
          <p:cNvSpPr>
            <a:spLocks noChangeArrowheads="1"/>
          </p:cNvSpPr>
          <p:nvPr/>
        </p:nvSpPr>
        <p:spPr bwMode="auto">
          <a:xfrm>
            <a:off x="4" y="-4757"/>
            <a:ext cx="161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109" tIns="0" rIns="22558" bIns="0" anchor="ctr">
            <a:spAutoFit/>
          </a:bodyPr>
          <a:lstStyle/>
          <a:p>
            <a:pPr algn="l" defTabSz="1299658" rtl="0" fontAlgn="base">
              <a:spcBef>
                <a:spcPct val="0"/>
              </a:spcBef>
              <a:spcAft>
                <a:spcPct val="0"/>
              </a:spcAft>
            </a:pPr>
            <a:r>
              <a:rPr lang="en-US" sz="2600" kern="1200" dirty="0">
                <a:solidFill>
                  <a:srgbClr val="000000"/>
                </a:solidFill>
              </a:rPr>
              <a:t> </a:t>
            </a:r>
          </a:p>
        </p:txBody>
      </p:sp>
      <p:pic>
        <p:nvPicPr>
          <p:cNvPr id="5128" name="Picture 8" descr="u=2182011457,497798026&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067" y="5635415"/>
            <a:ext cx="4985173" cy="348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9771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37138" y="1430005"/>
            <a:ext cx="9535693" cy="1313180"/>
          </a:xfrm>
          <a:prstGeom prst="rect">
            <a:avLst/>
          </a:prstGeom>
          <a:noFill/>
        </p:spPr>
        <p:txBody>
          <a:bodyPr wrap="square" lIns="129965" tIns="64983" rIns="129965" bIns="64983">
            <a:spAutoFit/>
          </a:bodyPr>
          <a:lstStyle/>
          <a:p>
            <a:pPr defTabSz="1299658" rtl="0"/>
            <a:r>
              <a:rPr lang="en-US" altLang="zh-CN" sz="77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rPr>
              <a:t>Resentful</a:t>
            </a:r>
            <a:endParaRPr lang="zh-CN" altLang="en-US" sz="7700" b="1" kern="1200" dirty="0">
              <a:ln w="24500" cmpd="dbl">
                <a:solidFill>
                  <a:srgbClr val="009DD9">
                    <a:shade val="85000"/>
                    <a:satMod val="155000"/>
                  </a:srgbClr>
                </a:solidFill>
                <a:prstDash val="solid"/>
                <a:miter lim="800000"/>
              </a:ln>
              <a:gradFill>
                <a:gsLst>
                  <a:gs pos="10000">
                    <a:srgbClr val="009DD9">
                      <a:tint val="10000"/>
                      <a:satMod val="155000"/>
                    </a:srgbClr>
                  </a:gs>
                  <a:gs pos="60000">
                    <a:srgbClr val="009DD9">
                      <a:tint val="30000"/>
                      <a:satMod val="155000"/>
                    </a:srgbClr>
                  </a:gs>
                  <a:gs pos="100000">
                    <a:srgbClr val="009DD9">
                      <a:tint val="73000"/>
                      <a:satMod val="155000"/>
                    </a:srgb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255306" y="4979229"/>
            <a:ext cx="6247094" cy="2932083"/>
          </a:xfrm>
          <a:prstGeom prst="rect">
            <a:avLst/>
          </a:prstGeom>
          <a:noFill/>
        </p:spPr>
        <p:txBody>
          <a:bodyPr wrap="square" lIns="129965" tIns="64983" rIns="129965" bIns="64983" rtlCol="0">
            <a:spAutoFit/>
          </a:bodyPr>
          <a:lstStyle/>
          <a:p>
            <a:pPr algn="l" defTabSz="1299658" rtl="0"/>
            <a:r>
              <a:rPr lang="en-US" sz="2600" kern="1200" dirty="0">
                <a:solidFill>
                  <a:prstClr val="black"/>
                </a:solidFill>
              </a:rPr>
              <a:t>Reason: He was resentful about what the white  did to the black. He believed there was many unfair things such as the white did not think there was the chance to pay more to his labors when the white brought more of the labors to live in the compound. So he hated the white. </a:t>
            </a:r>
          </a:p>
        </p:txBody>
      </p:sp>
      <p:sp>
        <p:nvSpPr>
          <p:cNvPr id="4" name="TextBox 3"/>
          <p:cNvSpPr txBox="1"/>
          <p:nvPr/>
        </p:nvSpPr>
        <p:spPr>
          <a:xfrm>
            <a:off x="357717" y="2931000"/>
            <a:ext cx="5427803" cy="1331645"/>
          </a:xfrm>
          <a:prstGeom prst="rect">
            <a:avLst/>
          </a:prstGeom>
          <a:noFill/>
        </p:spPr>
        <p:txBody>
          <a:bodyPr wrap="square" lIns="129965" tIns="64983" rIns="129965" bIns="64983" rtlCol="0">
            <a:spAutoFit/>
          </a:bodyPr>
          <a:lstStyle/>
          <a:p>
            <a:pPr algn="l" defTabSz="1299658" rtl="0"/>
            <a:r>
              <a:rPr lang="en-US" sz="2600" kern="1200" dirty="0">
                <a:solidFill>
                  <a:prstClr val="black"/>
                </a:solidFill>
              </a:rPr>
              <a:t>Definition:  feeling or expressing bitterness or indignation at having been treated unfairly.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635" y="2930984"/>
            <a:ext cx="4506101" cy="522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26839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613" y="650242"/>
            <a:ext cx="11054080" cy="2090702"/>
          </a:xfrm>
        </p:spPr>
        <p:txBody>
          <a:bodyPr/>
          <a:lstStyle/>
          <a:p>
            <a:r>
              <a:rPr lang="en-US" dirty="0" smtClean="0"/>
              <a:t>Ardent</a:t>
            </a:r>
            <a:endParaRPr lang="en-US" dirty="0"/>
          </a:p>
        </p:txBody>
      </p:sp>
      <p:sp>
        <p:nvSpPr>
          <p:cNvPr id="3" name="Subtitle 2"/>
          <p:cNvSpPr>
            <a:spLocks noGrp="1"/>
          </p:cNvSpPr>
          <p:nvPr>
            <p:ph type="subTitle" idx="1"/>
          </p:nvPr>
        </p:nvSpPr>
        <p:spPr>
          <a:xfrm>
            <a:off x="1733973" y="2600960"/>
            <a:ext cx="9103360" cy="2492587"/>
          </a:xfrm>
        </p:spPr>
        <p:txBody>
          <a:bodyPr/>
          <a:lstStyle/>
          <a:p>
            <a:r>
              <a:rPr lang="en-US" dirty="0">
                <a:solidFill>
                  <a:schemeClr val="tx1"/>
                </a:solidFill>
              </a:rPr>
              <a:t>very enthusiastic or passionate</a:t>
            </a:r>
          </a:p>
        </p:txBody>
      </p:sp>
      <p:pic>
        <p:nvPicPr>
          <p:cNvPr id="1026" name="Picture 2" descr="C:\Documents and Settings\abc\Desktop\ys1-nzhe0KcHETneebkxeg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801" y="5743800"/>
            <a:ext cx="3596639" cy="35966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bc\Desktop\feeling-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774" y="6394028"/>
            <a:ext cx="5080000" cy="269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98239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thical</a:t>
            </a:r>
            <a:endParaRPr lang="en-US" dirty="0"/>
          </a:p>
        </p:txBody>
      </p:sp>
      <p:sp>
        <p:nvSpPr>
          <p:cNvPr id="3" name="Content Placeholder 2"/>
          <p:cNvSpPr>
            <a:spLocks noGrp="1"/>
          </p:cNvSpPr>
          <p:nvPr>
            <p:ph idx="1"/>
          </p:nvPr>
        </p:nvSpPr>
        <p:spPr/>
        <p:txBody>
          <a:bodyPr/>
          <a:lstStyle/>
          <a:p>
            <a:r>
              <a:rPr lang="en-US" dirty="0"/>
              <a:t>relating to moral principles or the branch of knowledge dealing with these</a:t>
            </a:r>
          </a:p>
        </p:txBody>
      </p:sp>
      <p:pic>
        <p:nvPicPr>
          <p:cNvPr id="5122" name="Picture 2" descr="C:\Documents and Settings\abc\Desktop\ethical-decision-ma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15" y="4443307"/>
            <a:ext cx="8791787" cy="451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62720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Impetuous</a:t>
            </a:r>
            <a:endParaRPr lang="en-US" dirty="0"/>
          </a:p>
        </p:txBody>
      </p:sp>
      <p:sp>
        <p:nvSpPr>
          <p:cNvPr id="3" name="Content Placeholder 2"/>
          <p:cNvSpPr>
            <a:spLocks noGrp="1"/>
          </p:cNvSpPr>
          <p:nvPr>
            <p:ph idx="1"/>
          </p:nvPr>
        </p:nvSpPr>
        <p:spPr/>
        <p:txBody>
          <a:bodyPr/>
          <a:lstStyle/>
          <a:p>
            <a:r>
              <a:rPr lang="en-US" dirty="0"/>
              <a:t>acting or done quickly and without thought or care</a:t>
            </a:r>
          </a:p>
        </p:txBody>
      </p:sp>
      <p:pic>
        <p:nvPicPr>
          <p:cNvPr id="2050" name="Picture 2" descr="C:\Documents and Settings\abc\Desktop\14598113318_07376f2073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3852180"/>
            <a:ext cx="6502400" cy="520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1867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bc\Desktop\1039901_10200733607256825_125917833_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46" y="325135"/>
            <a:ext cx="13333178" cy="88866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C00000"/>
                </a:solidFill>
              </a:rPr>
              <a:t>Passionate</a:t>
            </a:r>
            <a:endParaRPr lang="en-US" b="1" dirty="0">
              <a:solidFill>
                <a:srgbClr val="C00000"/>
              </a:solidFill>
            </a:endParaRPr>
          </a:p>
        </p:txBody>
      </p:sp>
      <p:sp>
        <p:nvSpPr>
          <p:cNvPr id="3" name="Content Placeholder 2"/>
          <p:cNvSpPr>
            <a:spLocks noGrp="1"/>
          </p:cNvSpPr>
          <p:nvPr>
            <p:ph idx="1"/>
          </p:nvPr>
        </p:nvSpPr>
        <p:spPr>
          <a:xfrm>
            <a:off x="597682" y="3901455"/>
            <a:ext cx="11704320" cy="6436925"/>
          </a:xfrm>
        </p:spPr>
        <p:txBody>
          <a:bodyPr/>
          <a:lstStyle/>
          <a:p>
            <a:r>
              <a:rPr lang="en-US" b="1" dirty="0">
                <a:solidFill>
                  <a:schemeClr val="bg2">
                    <a:lumMod val="90000"/>
                  </a:schemeClr>
                </a:solidFill>
              </a:rPr>
              <a:t>having, showing, or caused by strong feelings or </a:t>
            </a:r>
            <a:r>
              <a:rPr lang="en-US" b="1" dirty="0" smtClean="0">
                <a:solidFill>
                  <a:schemeClr val="bg2">
                    <a:lumMod val="90000"/>
                  </a:schemeClr>
                </a:solidFill>
              </a:rPr>
              <a:t>beliefs</a:t>
            </a:r>
            <a:endParaRPr lang="en-US" b="1" dirty="0">
              <a:solidFill>
                <a:schemeClr val="bg2">
                  <a:lumMod val="90000"/>
                </a:schemeClr>
              </a:solidFill>
            </a:endParaRPr>
          </a:p>
        </p:txBody>
      </p:sp>
    </p:spTree>
    <p:extLst>
      <p:ext uri="{BB962C8B-B14F-4D97-AF65-F5344CB8AC3E}">
        <p14:creationId xmlns:p14="http://schemas.microsoft.com/office/powerpoint/2010/main" val="404534658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60" y="216747"/>
            <a:ext cx="11704320" cy="1625600"/>
          </a:xfrm>
        </p:spPr>
        <p:txBody>
          <a:bodyPr/>
          <a:lstStyle/>
          <a:p>
            <a:r>
              <a:rPr lang="en-US" dirty="0" smtClean="0"/>
              <a:t>Libertine</a:t>
            </a:r>
            <a:endParaRPr lang="en-US" dirty="0"/>
          </a:p>
        </p:txBody>
      </p:sp>
      <p:sp>
        <p:nvSpPr>
          <p:cNvPr id="3" name="Content Placeholder 2"/>
          <p:cNvSpPr>
            <a:spLocks noGrp="1"/>
          </p:cNvSpPr>
          <p:nvPr>
            <p:ph idx="1"/>
          </p:nvPr>
        </p:nvSpPr>
        <p:spPr>
          <a:xfrm>
            <a:off x="5852160" y="2384215"/>
            <a:ext cx="6935893" cy="6328552"/>
          </a:xfrm>
        </p:spPr>
        <p:txBody>
          <a:bodyPr/>
          <a:lstStyle/>
          <a:p>
            <a:r>
              <a:rPr lang="en-US" dirty="0"/>
              <a:t>a person, especially a man, who freely indulges in sensual pleasures without regard to moral principles.</a:t>
            </a:r>
          </a:p>
        </p:txBody>
      </p:sp>
      <p:pic>
        <p:nvPicPr>
          <p:cNvPr id="4099" name="Picture 3" descr="C:\Documents and Settings\abc\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8" y="1192107"/>
            <a:ext cx="6009793" cy="789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6368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700" dirty="0">
                <a:solidFill>
                  <a:srgbClr val="FF0000"/>
                </a:solidFill>
                <a:latin typeface="Acklin" pitchFamily="2" charset="0"/>
              </a:rPr>
              <a:t>promiscuous</a:t>
            </a:r>
            <a:endParaRPr lang="en-US" sz="13700" dirty="0">
              <a:solidFill>
                <a:srgbClr val="FF0000"/>
              </a:solidFill>
              <a:latin typeface="Acklin" pitchFamily="2" charset="0"/>
            </a:endParaRPr>
          </a:p>
        </p:txBody>
      </p:sp>
      <p:sp>
        <p:nvSpPr>
          <p:cNvPr id="3" name="Content Placeholder 2"/>
          <p:cNvSpPr>
            <a:spLocks noGrp="1"/>
          </p:cNvSpPr>
          <p:nvPr>
            <p:ph idx="1"/>
          </p:nvPr>
        </p:nvSpPr>
        <p:spPr>
          <a:xfrm>
            <a:off x="650240" y="2275849"/>
            <a:ext cx="5743787" cy="6436925"/>
          </a:xfrm>
        </p:spPr>
        <p:txBody>
          <a:bodyPr/>
          <a:lstStyle/>
          <a:p>
            <a:r>
              <a:rPr lang="en-US" dirty="0" smtClean="0"/>
              <a:t>Promiscuous means someone is loose in morals.</a:t>
            </a:r>
          </a:p>
          <a:p>
            <a:r>
              <a:rPr lang="en-US" dirty="0" smtClean="0"/>
              <a:t>In Chapter 7,  John said his wife leave him because of infidelity. </a:t>
            </a:r>
            <a:endParaRPr lang="en-US" dirty="0"/>
          </a:p>
        </p:txBody>
      </p:sp>
      <p:pic>
        <p:nvPicPr>
          <p:cNvPr id="1026" name="Picture 2" descr="E:\4c260f8047842496f1bc1f54186d44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027" y="2492587"/>
            <a:ext cx="5960533"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5437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700" dirty="0">
                <a:solidFill>
                  <a:srgbClr val="00B050"/>
                </a:solidFill>
                <a:latin typeface="Adelle Hv" pitchFamily="50" charset="0"/>
              </a:rPr>
              <a:t>licentious</a:t>
            </a:r>
            <a:endParaRPr lang="en-US" sz="13700" dirty="0">
              <a:solidFill>
                <a:srgbClr val="00B050"/>
              </a:solidFill>
              <a:latin typeface="Adelle Hv" pitchFamily="50" charset="0"/>
            </a:endParaRPr>
          </a:p>
        </p:txBody>
      </p:sp>
      <p:sp>
        <p:nvSpPr>
          <p:cNvPr id="3" name="Content Placeholder 2"/>
          <p:cNvSpPr>
            <a:spLocks noGrp="1"/>
          </p:cNvSpPr>
          <p:nvPr>
            <p:ph idx="1"/>
          </p:nvPr>
        </p:nvSpPr>
        <p:spPr>
          <a:xfrm>
            <a:off x="650240" y="2275849"/>
            <a:ext cx="5743787" cy="6436925"/>
          </a:xfrm>
        </p:spPr>
        <p:txBody>
          <a:bodyPr/>
          <a:lstStyle/>
          <a:p>
            <a:r>
              <a:rPr lang="en-US" dirty="0" smtClean="0"/>
              <a:t>Licentious means someone is loose in morals.</a:t>
            </a:r>
          </a:p>
          <a:p>
            <a:r>
              <a:rPr lang="en-US" dirty="0" smtClean="0"/>
              <a:t>In Chapter 7, John told the </a:t>
            </a:r>
            <a:r>
              <a:rPr lang="en-US" dirty="0" smtClean="0"/>
              <a:t>umfundisi</a:t>
            </a:r>
            <a:r>
              <a:rPr lang="en-US" dirty="0" smtClean="0"/>
              <a:t> that his wife leave him because of infidelity.</a:t>
            </a:r>
          </a:p>
          <a:p>
            <a:endParaRPr lang="en-US" dirty="0"/>
          </a:p>
        </p:txBody>
      </p:sp>
      <p:pic>
        <p:nvPicPr>
          <p:cNvPr id="2050" name="Picture 2" descr="E:\3831129740577379533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894" y="2515166"/>
            <a:ext cx="4592320" cy="531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2791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700" dirty="0">
                <a:solidFill>
                  <a:srgbClr val="002060"/>
                </a:solidFill>
                <a:latin typeface="Adventure" pitchFamily="82" charset="0"/>
              </a:rPr>
              <a:t>indignant</a:t>
            </a:r>
            <a:endParaRPr lang="en-US" sz="13700" dirty="0">
              <a:solidFill>
                <a:srgbClr val="002060"/>
              </a:solidFill>
              <a:latin typeface="Adventure" pitchFamily="82" charset="0"/>
            </a:endParaRPr>
          </a:p>
        </p:txBody>
      </p:sp>
      <p:sp>
        <p:nvSpPr>
          <p:cNvPr id="3" name="Content Placeholder 2"/>
          <p:cNvSpPr>
            <a:spLocks noGrp="1"/>
          </p:cNvSpPr>
          <p:nvPr>
            <p:ph idx="1"/>
          </p:nvPr>
        </p:nvSpPr>
        <p:spPr>
          <a:xfrm>
            <a:off x="650240" y="2275849"/>
            <a:ext cx="5852160" cy="6436925"/>
          </a:xfrm>
        </p:spPr>
        <p:txBody>
          <a:bodyPr/>
          <a:lstStyle/>
          <a:p>
            <a:r>
              <a:rPr lang="en-US" dirty="0" smtClean="0"/>
              <a:t>Indignant means someone is angry about something.</a:t>
            </a:r>
          </a:p>
          <a:p>
            <a:r>
              <a:rPr lang="en-US" dirty="0" smtClean="0"/>
              <a:t>In chapter 7, John was angry about the situation in Johannesburg. </a:t>
            </a:r>
            <a:endParaRPr lang="en-US" dirty="0"/>
          </a:p>
        </p:txBody>
      </p:sp>
      <p:pic>
        <p:nvPicPr>
          <p:cNvPr id="3074" name="Picture 2" descr="E:\u=646816640,90162940&amp;fm=21&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027" y="2492588"/>
            <a:ext cx="5648960" cy="509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0935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700" dirty="0">
                <a:solidFill>
                  <a:srgbClr val="7030A0"/>
                </a:solidFill>
                <a:latin typeface="Amphion" pitchFamily="2" charset="0"/>
              </a:rPr>
              <a:t>fervent</a:t>
            </a:r>
            <a:endParaRPr lang="en-US" sz="13700" dirty="0">
              <a:solidFill>
                <a:srgbClr val="7030A0"/>
              </a:solidFill>
              <a:latin typeface="Amphion" pitchFamily="2" charset="0"/>
            </a:endParaRPr>
          </a:p>
        </p:txBody>
      </p:sp>
      <p:sp>
        <p:nvSpPr>
          <p:cNvPr id="3" name="Content Placeholder 2"/>
          <p:cNvSpPr>
            <a:spLocks noGrp="1"/>
          </p:cNvSpPr>
          <p:nvPr>
            <p:ph idx="1"/>
          </p:nvPr>
        </p:nvSpPr>
        <p:spPr>
          <a:xfrm>
            <a:off x="650240" y="2275849"/>
            <a:ext cx="5852160" cy="6436925"/>
          </a:xfrm>
        </p:spPr>
        <p:txBody>
          <a:bodyPr/>
          <a:lstStyle/>
          <a:p>
            <a:r>
              <a:rPr lang="en-US" dirty="0" smtClean="0"/>
              <a:t>Fervent means someone is </a:t>
            </a:r>
            <a:r>
              <a:rPr lang="en-US" dirty="0" smtClean="0"/>
              <a:t>very passionate</a:t>
            </a:r>
            <a:r>
              <a:rPr lang="en-US" dirty="0" smtClean="0"/>
              <a:t>.</a:t>
            </a:r>
            <a:endParaRPr lang="en-US" dirty="0" smtClean="0"/>
          </a:p>
          <a:p>
            <a:r>
              <a:rPr lang="en-US" dirty="0" smtClean="0"/>
              <a:t> In chapter 7, John welcomed the </a:t>
            </a:r>
            <a:r>
              <a:rPr lang="en-US" dirty="0" err="1"/>
              <a:t>U</a:t>
            </a:r>
            <a:r>
              <a:rPr lang="en-US" smtClean="0"/>
              <a:t>mfundisi</a:t>
            </a:r>
            <a:r>
              <a:rPr lang="en-US" dirty="0" smtClean="0"/>
              <a:t> </a:t>
            </a:r>
            <a:r>
              <a:rPr lang="en-US" dirty="0" smtClean="0"/>
              <a:t>with</a:t>
            </a:r>
            <a:r>
              <a:rPr lang="en-US" dirty="0" smtClean="0"/>
              <a:t> </a:t>
            </a:r>
            <a:r>
              <a:rPr lang="en-US" dirty="0" smtClean="0"/>
              <a:t>some fervent words.</a:t>
            </a:r>
            <a:endParaRPr lang="en-US" dirty="0"/>
          </a:p>
        </p:txBody>
      </p:sp>
      <p:pic>
        <p:nvPicPr>
          <p:cNvPr id="5122" name="Picture 2" descr="E:\u=526801422,3965382241&amp;fm=21&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893" y="2384213"/>
            <a:ext cx="4551680" cy="606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0917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142827" y="19"/>
            <a:ext cx="7477760" cy="11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pPr>
            <a:r>
              <a:rPr lang="en-US" sz="6800" kern="1200" dirty="0">
                <a:solidFill>
                  <a:srgbClr val="000000"/>
                </a:solidFill>
                <a:latin typeface="Arial Black" pitchFamily="34" charset="0"/>
              </a:rPr>
              <a:t>Self-satisfied</a:t>
            </a:r>
          </a:p>
        </p:txBody>
      </p:sp>
      <p:sp>
        <p:nvSpPr>
          <p:cNvPr id="6149" name="Text Box 5"/>
          <p:cNvSpPr txBox="1">
            <a:spLocks noChangeArrowheads="1"/>
          </p:cNvSpPr>
          <p:nvPr/>
        </p:nvSpPr>
        <p:spPr bwMode="auto">
          <a:xfrm>
            <a:off x="1517227" y="1517230"/>
            <a:ext cx="10403840" cy="433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pPr>
            <a:r>
              <a:rPr lang="en-US" sz="2600" kern="1200" dirty="0">
                <a:solidFill>
                  <a:srgbClr val="000000"/>
                </a:solidFill>
                <a:latin typeface="Arial Black" pitchFamily="34" charset="0"/>
              </a:rPr>
              <a:t>-they are too pleased with themselves about their achievements or their situation and they think that nothing better is possible </a:t>
            </a:r>
          </a:p>
          <a:p>
            <a:pPr algn="l" defTabSz="1299658" rtl="0" fontAlgn="base">
              <a:spcBef>
                <a:spcPct val="50000"/>
              </a:spcBef>
              <a:spcAft>
                <a:spcPct val="0"/>
              </a:spcAft>
            </a:pPr>
            <a:endParaRPr lang="en-US" sz="2600" kern="1200" dirty="0">
              <a:solidFill>
                <a:srgbClr val="000000"/>
              </a:solidFill>
              <a:latin typeface="Arial Black" pitchFamily="34" charset="0"/>
            </a:endParaRPr>
          </a:p>
          <a:p>
            <a:pPr algn="l" defTabSz="1299658" rtl="0" fontAlgn="base">
              <a:spcBef>
                <a:spcPct val="50000"/>
              </a:spcBef>
              <a:spcAft>
                <a:spcPct val="0"/>
              </a:spcAft>
            </a:pPr>
            <a:r>
              <a:rPr lang="en-US" sz="2600" kern="1200" dirty="0">
                <a:solidFill>
                  <a:srgbClr val="000000"/>
                </a:solidFill>
                <a:latin typeface="Arial Black" pitchFamily="34" charset="0"/>
              </a:rPr>
              <a:t>He thinks his is the one who can have enough experience to live in </a:t>
            </a:r>
            <a:r>
              <a:rPr lang="en-US" sz="2600" kern="1200" dirty="0">
                <a:solidFill>
                  <a:srgbClr val="000000"/>
                </a:solidFill>
                <a:latin typeface="Arial Black" pitchFamily="34" charset="0"/>
              </a:rPr>
              <a:t>Johannburg</a:t>
            </a:r>
            <a:r>
              <a:rPr lang="en-US" sz="2600" kern="1200" dirty="0">
                <a:solidFill>
                  <a:srgbClr val="000000"/>
                </a:solidFill>
                <a:latin typeface="Arial Black" pitchFamily="34" charset="0"/>
              </a:rPr>
              <a:t>, even though his wife left him and his brother talked with him. Also he thinks this place is suitable for him. </a:t>
            </a:r>
          </a:p>
          <a:p>
            <a:pPr algn="l" defTabSz="1299658" rtl="0" fontAlgn="base">
              <a:spcBef>
                <a:spcPct val="50000"/>
              </a:spcBef>
              <a:spcAft>
                <a:spcPct val="0"/>
              </a:spcAft>
            </a:pPr>
            <a:endParaRPr lang="en-US" sz="2600" kern="1200" dirty="0">
              <a:solidFill>
                <a:srgbClr val="000000"/>
              </a:solidFill>
              <a:latin typeface="Arial Black" pitchFamily="34" charset="0"/>
            </a:endParaRPr>
          </a:p>
        </p:txBody>
      </p:sp>
      <p:grpSp>
        <p:nvGrpSpPr>
          <p:cNvPr id="6153" name="Group 9"/>
          <p:cNvGrpSpPr>
            <a:grpSpLocks/>
          </p:cNvGrpSpPr>
          <p:nvPr/>
        </p:nvGrpSpPr>
        <p:grpSpPr bwMode="auto">
          <a:xfrm>
            <a:off x="3684695" y="5436731"/>
            <a:ext cx="4009813" cy="3896924"/>
            <a:chOff x="1632" y="2408"/>
            <a:chExt cx="1776" cy="1726"/>
          </a:xfrm>
        </p:grpSpPr>
        <p:pic>
          <p:nvPicPr>
            <p:cNvPr id="6151" name="Picture 7" descr="20130423014224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2408"/>
              <a:ext cx="1776" cy="1726"/>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p:cNvSpPr txBox="1">
              <a:spLocks noChangeArrowheads="1"/>
            </p:cNvSpPr>
            <p:nvPr/>
          </p:nvSpPr>
          <p:spPr bwMode="auto">
            <a:xfrm>
              <a:off x="2592" y="2592"/>
              <a:ext cx="76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1299658" rtl="0" fontAlgn="base">
                <a:spcBef>
                  <a:spcPct val="50000"/>
                </a:spcBef>
                <a:spcAft>
                  <a:spcPct val="0"/>
                </a:spcAft>
              </a:pPr>
              <a:r>
                <a:rPr lang="en-US" sz="2000" b="1" kern="1200" dirty="0">
                  <a:solidFill>
                    <a:srgbClr val="FF0000"/>
                  </a:solidFill>
                </a:rPr>
                <a:t>I will not get wrong forever!</a:t>
              </a:r>
            </a:p>
          </p:txBody>
        </p:sp>
      </p:grpSp>
    </p:spTree>
    <p:extLst>
      <p:ext uri="{BB962C8B-B14F-4D97-AF65-F5344CB8AC3E}">
        <p14:creationId xmlns:p14="http://schemas.microsoft.com/office/powerpoint/2010/main" val="279270811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700" dirty="0">
                <a:solidFill>
                  <a:srgbClr val="00B0F0"/>
                </a:solidFill>
                <a:latin typeface="Batang" pitchFamily="18" charset="-127"/>
                <a:ea typeface="Batang" pitchFamily="18" charset="-127"/>
              </a:rPr>
              <a:t>resentful</a:t>
            </a:r>
            <a:endParaRPr lang="en-US" sz="13700" dirty="0">
              <a:solidFill>
                <a:srgbClr val="00B0F0"/>
              </a:solidFill>
              <a:latin typeface="Batang" pitchFamily="18" charset="-127"/>
              <a:ea typeface="Batang" pitchFamily="18" charset="-127"/>
            </a:endParaRPr>
          </a:p>
        </p:txBody>
      </p:sp>
      <p:sp>
        <p:nvSpPr>
          <p:cNvPr id="3" name="Content Placeholder 2"/>
          <p:cNvSpPr>
            <a:spLocks noGrp="1"/>
          </p:cNvSpPr>
          <p:nvPr>
            <p:ph idx="1"/>
          </p:nvPr>
        </p:nvSpPr>
        <p:spPr>
          <a:xfrm>
            <a:off x="650240" y="2275849"/>
            <a:ext cx="5852160" cy="6436925"/>
          </a:xfrm>
        </p:spPr>
        <p:txBody>
          <a:bodyPr>
            <a:normAutofit lnSpcReduction="10000"/>
          </a:bodyPr>
          <a:lstStyle/>
          <a:p>
            <a:r>
              <a:rPr lang="en-US" dirty="0" smtClean="0"/>
              <a:t>Resentful means someone is unsatisfied with something.</a:t>
            </a:r>
          </a:p>
          <a:p>
            <a:r>
              <a:rPr lang="en-US" dirty="0" smtClean="0"/>
              <a:t>In Chapter 7, John said that it was unfair between black people and white people</a:t>
            </a:r>
            <a:endParaRPr lang="en-US" dirty="0"/>
          </a:p>
        </p:txBody>
      </p:sp>
      <p:pic>
        <p:nvPicPr>
          <p:cNvPr id="4098" name="Picture 2" descr="E:\20064301627352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015" y="2569996"/>
            <a:ext cx="4226560" cy="544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7641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Adaptable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someone who can adapt into a new environment easily.</a:t>
            </a:r>
          </a:p>
          <a:p>
            <a:r>
              <a:rPr lang="en-US" dirty="0" smtClean="0">
                <a:solidFill>
                  <a:schemeClr val="bg1"/>
                </a:solidFill>
              </a:rPr>
              <a:t>Because John adapted in this city perfectly, not like  his sister.</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747" y="5635414"/>
            <a:ext cx="3847253" cy="3729136"/>
          </a:xfrm>
          <a:prstGeom prst="rect">
            <a:avLst/>
          </a:prstGeom>
        </p:spPr>
      </p:pic>
    </p:spTree>
    <p:extLst>
      <p:ext uri="{BB962C8B-B14F-4D97-AF65-F5344CB8AC3E}">
        <p14:creationId xmlns:p14="http://schemas.microsoft.com/office/powerpoint/2010/main" val="55011064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Impressionable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someone who can be affected easily.</a:t>
            </a:r>
          </a:p>
          <a:p>
            <a:r>
              <a:rPr lang="en-US" dirty="0" smtClean="0">
                <a:solidFill>
                  <a:schemeClr val="bg1"/>
                </a:solidFill>
              </a:rPr>
              <a:t>After coming to this city, John was affected and no longer </a:t>
            </a:r>
            <a:r>
              <a:rPr lang="en-US" dirty="0" smtClean="0">
                <a:solidFill>
                  <a:schemeClr val="bg1"/>
                </a:solidFill>
              </a:rPr>
              <a:t>believed </a:t>
            </a:r>
            <a:r>
              <a:rPr lang="en-US" dirty="0" smtClean="0">
                <a:solidFill>
                  <a:schemeClr val="bg1"/>
                </a:solidFill>
              </a:rPr>
              <a:t>in god. </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2" y="5093548"/>
            <a:ext cx="5578005" cy="3793863"/>
          </a:xfrm>
          <a:prstGeom prst="rect">
            <a:avLst/>
          </a:prstGeom>
        </p:spPr>
      </p:pic>
    </p:spTree>
    <p:extLst>
      <p:ext uri="{BB962C8B-B14F-4D97-AF65-F5344CB8AC3E}">
        <p14:creationId xmlns:p14="http://schemas.microsoft.com/office/powerpoint/2010/main" val="138141860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Snobbish</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someone who only care about money and fame.</a:t>
            </a:r>
          </a:p>
          <a:p>
            <a:r>
              <a:rPr lang="en-US" dirty="0" smtClean="0">
                <a:solidFill>
                  <a:schemeClr val="bg1"/>
                </a:solidFill>
              </a:rPr>
              <a:t>Because John enjoys his rich life and doesn’t want to go back.</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4985174"/>
            <a:ext cx="5059681" cy="4051776"/>
          </a:xfrm>
          <a:prstGeom prst="rect">
            <a:avLst/>
          </a:prstGeom>
        </p:spPr>
      </p:pic>
    </p:spTree>
    <p:extLst>
      <p:ext uri="{BB962C8B-B14F-4D97-AF65-F5344CB8AC3E}">
        <p14:creationId xmlns:p14="http://schemas.microsoft.com/office/powerpoint/2010/main" val="12871201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Capable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someone who have ability to do something.</a:t>
            </a:r>
          </a:p>
          <a:p>
            <a:r>
              <a:rPr lang="en-US" dirty="0" smtClean="0">
                <a:solidFill>
                  <a:schemeClr val="bg1"/>
                </a:solidFill>
              </a:rPr>
              <a:t>Black was discriminated at that time, but John can still being successful and rich. </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013" y="5883123"/>
            <a:ext cx="4118187" cy="3400213"/>
          </a:xfrm>
          <a:prstGeom prst="rect">
            <a:avLst/>
          </a:prstGeom>
        </p:spPr>
      </p:pic>
    </p:spTree>
    <p:extLst>
      <p:ext uri="{BB962C8B-B14F-4D97-AF65-F5344CB8AC3E}">
        <p14:creationId xmlns:p14="http://schemas.microsoft.com/office/powerpoint/2010/main" val="304363286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Faithless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Describe someone who doesn’t have belief.</a:t>
            </a:r>
          </a:p>
          <a:p>
            <a:r>
              <a:rPr lang="en-US" dirty="0" smtClean="0">
                <a:solidFill>
                  <a:schemeClr val="bg1"/>
                </a:solidFill>
              </a:rPr>
              <a:t>Because John believes in law instead of god.</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771" y="4876800"/>
            <a:ext cx="4334933" cy="4334933"/>
          </a:xfrm>
          <a:prstGeom prst="rect">
            <a:avLst/>
          </a:prstGeom>
        </p:spPr>
      </p:pic>
    </p:spTree>
    <p:extLst>
      <p:ext uri="{BB962C8B-B14F-4D97-AF65-F5344CB8AC3E}">
        <p14:creationId xmlns:p14="http://schemas.microsoft.com/office/powerpoint/2010/main" val="8207478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4118187" y="19"/>
            <a:ext cx="4334933" cy="11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pPr>
            <a:r>
              <a:rPr lang="en-US" sz="6800" kern="1200" dirty="0">
                <a:solidFill>
                  <a:srgbClr val="000000"/>
                </a:solidFill>
                <a:latin typeface="Arial Black" pitchFamily="34" charset="0"/>
              </a:rPr>
              <a:t>haughty</a:t>
            </a:r>
          </a:p>
        </p:txBody>
      </p:sp>
      <p:sp>
        <p:nvSpPr>
          <p:cNvPr id="7174" name="Text Box 6"/>
          <p:cNvSpPr txBox="1">
            <a:spLocks noChangeArrowheads="1"/>
          </p:cNvSpPr>
          <p:nvPr/>
        </p:nvSpPr>
        <p:spPr bwMode="auto">
          <a:xfrm>
            <a:off x="975360" y="1625601"/>
            <a:ext cx="10728960" cy="354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buFontTx/>
              <a:buChar char="-"/>
            </a:pPr>
            <a:r>
              <a:rPr lang="en-US" sz="2600" b="1" kern="1200" dirty="0">
                <a:solidFill>
                  <a:srgbClr val="000000"/>
                </a:solidFill>
                <a:latin typeface="Arial Black" pitchFamily="34" charset="0"/>
              </a:rPr>
              <a:t>describe someone's behavior or appearance when</a:t>
            </a:r>
          </a:p>
          <a:p>
            <a:pPr algn="l" defTabSz="1299658" rtl="0" fontAlgn="base">
              <a:spcBef>
                <a:spcPct val="50000"/>
              </a:spcBef>
              <a:spcAft>
                <a:spcPct val="0"/>
              </a:spcAft>
            </a:pPr>
            <a:r>
              <a:rPr lang="en-US" sz="2600" b="1" kern="1200" dirty="0">
                <a:solidFill>
                  <a:srgbClr val="000000"/>
                </a:solidFill>
                <a:latin typeface="Arial Black" pitchFamily="34" charset="0"/>
              </a:rPr>
              <a:t> you disapprove of the fact that they seem to be very </a:t>
            </a:r>
          </a:p>
          <a:p>
            <a:pPr algn="l" defTabSz="1299658" rtl="0" fontAlgn="base">
              <a:spcBef>
                <a:spcPct val="50000"/>
              </a:spcBef>
              <a:spcAft>
                <a:spcPct val="0"/>
              </a:spcAft>
            </a:pPr>
            <a:r>
              <a:rPr lang="en-US" sz="2600" b="1" kern="1200" dirty="0">
                <a:solidFill>
                  <a:srgbClr val="000000"/>
                </a:solidFill>
                <a:latin typeface="Arial Black" pitchFamily="34" charset="0"/>
              </a:rPr>
              <a:t> proud and to think that they are better than other people</a:t>
            </a:r>
            <a:r>
              <a:rPr lang="en-US" sz="3100" b="1" kern="1200" dirty="0">
                <a:solidFill>
                  <a:srgbClr val="000000"/>
                </a:solidFill>
              </a:rPr>
              <a:t> </a:t>
            </a:r>
          </a:p>
          <a:p>
            <a:pPr algn="l" defTabSz="1299658" rtl="0" fontAlgn="base">
              <a:spcBef>
                <a:spcPct val="50000"/>
              </a:spcBef>
              <a:spcAft>
                <a:spcPct val="0"/>
              </a:spcAft>
            </a:pPr>
            <a:endParaRPr lang="en-US" sz="3100" b="1" kern="1200" dirty="0">
              <a:solidFill>
                <a:srgbClr val="000000"/>
              </a:solidFill>
            </a:endParaRPr>
          </a:p>
          <a:p>
            <a:pPr algn="l" defTabSz="1299658" rtl="0" fontAlgn="base">
              <a:spcBef>
                <a:spcPct val="50000"/>
              </a:spcBef>
              <a:spcAft>
                <a:spcPct val="0"/>
              </a:spcAft>
            </a:pPr>
            <a:r>
              <a:rPr lang="en-US" sz="2600" b="1" kern="1200" dirty="0">
                <a:solidFill>
                  <a:srgbClr val="000000"/>
                </a:solidFill>
                <a:latin typeface="Arial Black" pitchFamily="34" charset="0"/>
              </a:rPr>
              <a:t>When Stephen tries to talk with his brother about his son, his brother ignore him and walk away.</a:t>
            </a:r>
          </a:p>
        </p:txBody>
      </p:sp>
      <p:pic>
        <p:nvPicPr>
          <p:cNvPr id="7175" name="Picture 7" descr="1389604216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2" y="5093548"/>
            <a:ext cx="3616960" cy="444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6663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3359573" y="19"/>
            <a:ext cx="5527040" cy="11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pPr>
            <a:r>
              <a:rPr lang="en-US" sz="6800" kern="1200" dirty="0">
                <a:solidFill>
                  <a:srgbClr val="000000"/>
                </a:solidFill>
                <a:latin typeface="Arial Black" pitchFamily="34" charset="0"/>
              </a:rPr>
              <a:t>Malevolent</a:t>
            </a:r>
          </a:p>
        </p:txBody>
      </p:sp>
      <p:sp>
        <p:nvSpPr>
          <p:cNvPr id="8197" name="Text Box 5"/>
          <p:cNvSpPr txBox="1">
            <a:spLocks noChangeArrowheads="1"/>
          </p:cNvSpPr>
          <p:nvPr/>
        </p:nvSpPr>
        <p:spPr bwMode="auto">
          <a:xfrm>
            <a:off x="1625600" y="1625602"/>
            <a:ext cx="9320107" cy="340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58" tIns="64980" rIns="129958" bIns="64980">
            <a:spAutoFit/>
          </a:bodyPr>
          <a:lstStyle/>
          <a:p>
            <a:pPr algn="l" defTabSz="1299658" rtl="0" fontAlgn="base">
              <a:spcBef>
                <a:spcPct val="50000"/>
              </a:spcBef>
              <a:spcAft>
                <a:spcPct val="0"/>
              </a:spcAft>
            </a:pPr>
            <a:r>
              <a:rPr lang="en-US" sz="2600" kern="1200" dirty="0">
                <a:solidFill>
                  <a:srgbClr val="000000"/>
                </a:solidFill>
                <a:latin typeface="Arial Black" pitchFamily="34" charset="0"/>
              </a:rPr>
              <a:t>-trying to cause harm or evil</a:t>
            </a:r>
            <a:r>
              <a:rPr lang="en-US" sz="3300" kern="1200" dirty="0">
                <a:solidFill>
                  <a:srgbClr val="000000"/>
                </a:solidFill>
                <a:latin typeface="Arial Rounded MT Bold" pitchFamily="34" charset="0"/>
              </a:rPr>
              <a:t> </a:t>
            </a:r>
          </a:p>
          <a:p>
            <a:pPr algn="l" defTabSz="1299658" rtl="0" fontAlgn="base">
              <a:spcBef>
                <a:spcPct val="50000"/>
              </a:spcBef>
              <a:spcAft>
                <a:spcPct val="0"/>
              </a:spcAft>
            </a:pPr>
            <a:endParaRPr lang="en-US" sz="3300" kern="1200" dirty="0">
              <a:solidFill>
                <a:srgbClr val="000000"/>
              </a:solidFill>
              <a:latin typeface="Arial Rounded MT Bold" pitchFamily="34" charset="0"/>
            </a:endParaRPr>
          </a:p>
          <a:p>
            <a:pPr algn="l" defTabSz="1299658" rtl="0" fontAlgn="base">
              <a:spcBef>
                <a:spcPct val="50000"/>
              </a:spcBef>
              <a:spcAft>
                <a:spcPct val="0"/>
              </a:spcAft>
            </a:pPr>
            <a:r>
              <a:rPr lang="en-US" sz="2600" kern="1200" dirty="0">
                <a:solidFill>
                  <a:srgbClr val="000000"/>
                </a:solidFill>
                <a:latin typeface="Arial Black" pitchFamily="34" charset="0"/>
              </a:rPr>
              <a:t>He wants to have a lawyer to save his son and the other young man and he tries to let his brother' son to pick up all crimes.</a:t>
            </a:r>
          </a:p>
          <a:p>
            <a:pPr algn="l" defTabSz="1299658" rtl="0" fontAlgn="base">
              <a:spcBef>
                <a:spcPct val="50000"/>
              </a:spcBef>
              <a:spcAft>
                <a:spcPct val="0"/>
              </a:spcAft>
            </a:pPr>
            <a:endParaRPr lang="en-US" sz="2600" kern="1200" dirty="0">
              <a:solidFill>
                <a:srgbClr val="000000"/>
              </a:solidFill>
              <a:latin typeface="Arial Black" pitchFamily="34" charset="0"/>
            </a:endParaRPr>
          </a:p>
        </p:txBody>
      </p:sp>
      <p:pic>
        <p:nvPicPr>
          <p:cNvPr id="8199" name="Picture 7" descr="%BA%D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640" y="3901440"/>
            <a:ext cx="5247076"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53132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superiority </a:t>
            </a:r>
            <a:r>
              <a:rPr lang="en-US" dirty="0" smtClean="0"/>
              <a:t>complexes</a:t>
            </a:r>
            <a:endParaRPr lang="en-US" dirty="0"/>
          </a:p>
        </p:txBody>
      </p:sp>
      <p:sp>
        <p:nvSpPr>
          <p:cNvPr id="3" name="Content Placeholder 2"/>
          <p:cNvSpPr>
            <a:spLocks noGrp="1"/>
          </p:cNvSpPr>
          <p:nvPr>
            <p:ph idx="1"/>
          </p:nvPr>
        </p:nvSpPr>
        <p:spPr/>
        <p:txBody>
          <a:bodyPr/>
          <a:lstStyle/>
          <a:p>
            <a:r>
              <a:rPr lang="en-US" dirty="0" smtClean="0"/>
              <a:t>The one who feels he is the best of the all. Also, who looks down the other people without any reason.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933" y="4660055"/>
            <a:ext cx="3655794" cy="4334933"/>
          </a:xfrm>
          <a:prstGeom prst="rect">
            <a:avLst/>
          </a:prstGeom>
        </p:spPr>
      </p:pic>
    </p:spTree>
    <p:extLst>
      <p:ext uri="{BB962C8B-B14F-4D97-AF65-F5344CB8AC3E}">
        <p14:creationId xmlns:p14="http://schemas.microsoft.com/office/powerpoint/2010/main" val="263740230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disloyal</a:t>
            </a:r>
            <a:endParaRPr lang="en-US" dirty="0"/>
          </a:p>
        </p:txBody>
      </p:sp>
      <p:sp>
        <p:nvSpPr>
          <p:cNvPr id="3" name="Content Placeholder 2"/>
          <p:cNvSpPr>
            <a:spLocks noGrp="1"/>
          </p:cNvSpPr>
          <p:nvPr>
            <p:ph idx="1"/>
          </p:nvPr>
        </p:nvSpPr>
        <p:spPr/>
        <p:txBody>
          <a:bodyPr/>
          <a:lstStyle/>
          <a:p>
            <a:r>
              <a:rPr lang="en-US" dirty="0" smtClean="0"/>
              <a:t>People who </a:t>
            </a:r>
            <a:r>
              <a:rPr lang="en-US" dirty="0" smtClean="0"/>
              <a:t>don’t </a:t>
            </a:r>
            <a:r>
              <a:rPr lang="en-US" dirty="0" smtClean="0"/>
              <a:t>show respect to others and make </a:t>
            </a:r>
            <a:r>
              <a:rPr lang="en-US" dirty="0" smtClean="0"/>
              <a:t>their</a:t>
            </a:r>
            <a:r>
              <a:rPr lang="en-US" dirty="0" smtClean="0"/>
              <a:t> decisions </a:t>
            </a:r>
            <a:r>
              <a:rPr lang="en-US" dirty="0" smtClean="0"/>
              <a:t>without thinking.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991" y="4226560"/>
            <a:ext cx="4605867" cy="4605867"/>
          </a:xfrm>
          <a:prstGeom prst="rect">
            <a:avLst/>
          </a:prstGeom>
        </p:spPr>
      </p:pic>
    </p:spTree>
    <p:extLst>
      <p:ext uri="{BB962C8B-B14F-4D97-AF65-F5344CB8AC3E}">
        <p14:creationId xmlns:p14="http://schemas.microsoft.com/office/powerpoint/2010/main" val="420859369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unreliable</a:t>
            </a:r>
            <a:endParaRPr lang="en-US" dirty="0"/>
          </a:p>
        </p:txBody>
      </p:sp>
      <p:sp>
        <p:nvSpPr>
          <p:cNvPr id="3" name="Content Placeholder 2"/>
          <p:cNvSpPr>
            <a:spLocks noGrp="1"/>
          </p:cNvSpPr>
          <p:nvPr>
            <p:ph idx="1"/>
          </p:nvPr>
        </p:nvSpPr>
        <p:spPr/>
        <p:txBody>
          <a:bodyPr/>
          <a:lstStyle/>
          <a:p>
            <a:r>
              <a:rPr lang="en-US" dirty="0" smtClean="0"/>
              <a:t>Someone who is </a:t>
            </a:r>
            <a:r>
              <a:rPr lang="en-US" dirty="0" smtClean="0"/>
              <a:t>untrustworthy and cannot </a:t>
            </a:r>
            <a:r>
              <a:rPr lang="en-US" dirty="0" smtClean="0"/>
              <a:t>show the credible side.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443307"/>
            <a:ext cx="5689600" cy="3982720"/>
          </a:xfrm>
          <a:prstGeom prst="rect">
            <a:avLst/>
          </a:prstGeom>
        </p:spPr>
      </p:pic>
    </p:spTree>
    <p:extLst>
      <p:ext uri="{BB962C8B-B14F-4D97-AF65-F5344CB8AC3E}">
        <p14:creationId xmlns:p14="http://schemas.microsoft.com/office/powerpoint/2010/main" val="393836810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unrestrained</a:t>
            </a:r>
            <a:endParaRPr lang="en-US" dirty="0"/>
          </a:p>
        </p:txBody>
      </p:sp>
      <p:sp>
        <p:nvSpPr>
          <p:cNvPr id="3" name="Content Placeholder 2"/>
          <p:cNvSpPr>
            <a:spLocks noGrp="1"/>
          </p:cNvSpPr>
          <p:nvPr>
            <p:ph idx="1"/>
          </p:nvPr>
        </p:nvSpPr>
        <p:spPr/>
        <p:txBody>
          <a:bodyPr/>
          <a:lstStyle/>
          <a:p>
            <a:r>
              <a:rPr lang="en-US" dirty="0"/>
              <a:t>Not restrained or restricted: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606" y="3576339"/>
            <a:ext cx="8120259" cy="5413505"/>
          </a:xfrm>
          <a:prstGeom prst="rect">
            <a:avLst/>
          </a:prstGeom>
        </p:spPr>
      </p:pic>
    </p:spTree>
    <p:extLst>
      <p:ext uri="{BB962C8B-B14F-4D97-AF65-F5344CB8AC3E}">
        <p14:creationId xmlns:p14="http://schemas.microsoft.com/office/powerpoint/2010/main" val="64948537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TotalTime>
  <Words>1021</Words>
  <Application>Microsoft Office PowerPoint</Application>
  <PresentationFormat>Custom</PresentationFormat>
  <Paragraphs>129</Paragraphs>
  <Slides>35</Slides>
  <Notes>2</Notes>
  <HiddenSlides>0</HiddenSlides>
  <MMClips>0</MMClips>
  <ScaleCrop>false</ScaleCrop>
  <HeadingPairs>
    <vt:vector size="4" baseType="variant">
      <vt:variant>
        <vt:lpstr>Theme</vt:lpstr>
      </vt:variant>
      <vt:variant>
        <vt:i4>7</vt:i4>
      </vt:variant>
      <vt:variant>
        <vt:lpstr>Slide Titles</vt:lpstr>
      </vt:variant>
      <vt:variant>
        <vt:i4>35</vt:i4>
      </vt:variant>
    </vt:vector>
  </HeadingPairs>
  <TitlesOfParts>
    <vt:vector size="42" baseType="lpstr">
      <vt:lpstr>Default Design</vt:lpstr>
      <vt:lpstr>Office Theme</vt:lpstr>
      <vt:lpstr>1_Office Theme</vt:lpstr>
      <vt:lpstr>流畅</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superiority complexes</vt:lpstr>
      <vt:lpstr>disloyal</vt:lpstr>
      <vt:lpstr>unreliable</vt:lpstr>
      <vt:lpstr>unrestrained</vt:lpstr>
      <vt:lpstr>aggressive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Ardent</vt:lpstr>
      <vt:lpstr>Ethical</vt:lpstr>
      <vt:lpstr>Impetuous</vt:lpstr>
      <vt:lpstr>Passionate</vt:lpstr>
      <vt:lpstr>Libertine</vt:lpstr>
      <vt:lpstr>promiscuous</vt:lpstr>
      <vt:lpstr>licentious</vt:lpstr>
      <vt:lpstr>indignant</vt:lpstr>
      <vt:lpstr>fervent</vt:lpstr>
      <vt:lpstr>resentful</vt:lpstr>
      <vt:lpstr>Adaptable</vt:lpstr>
      <vt:lpstr>Impressionable</vt:lpstr>
      <vt:lpstr>Snobbish</vt:lpstr>
      <vt:lpstr>Capable</vt:lpstr>
      <vt:lpstr>Faithless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Stingy</dc:title>
  <dc:creator>PC</dc:creator>
  <cp:lastModifiedBy>PC</cp:lastModifiedBy>
  <cp:revision>9</cp:revision>
  <dcterms:modified xsi:type="dcterms:W3CDTF">2015-03-03T16:52:22Z</dcterms:modified>
</cp:coreProperties>
</file>